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73" r:id="rId8"/>
    <p:sldId id="274" r:id="rId9"/>
    <p:sldId id="263" r:id="rId10"/>
    <p:sldId id="264" r:id="rId11"/>
    <p:sldId id="265" r:id="rId12"/>
    <p:sldId id="266" r:id="rId13"/>
    <p:sldId id="275" r:id="rId14"/>
    <p:sldId id="271" r:id="rId15"/>
    <p:sldId id="267" r:id="rId16"/>
    <p:sldId id="268" r:id="rId17"/>
    <p:sldId id="269" r:id="rId18"/>
    <p:sldId id="270" r:id="rId19"/>
    <p:sldId id="26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6"/>
    <p:restoredTop sz="94650"/>
  </p:normalViewPr>
  <p:slideViewPr>
    <p:cSldViewPr snapToGrid="0" snapToObjects="1">
      <p:cViewPr varScale="1">
        <p:scale>
          <a:sx n="71" d="100"/>
          <a:sy n="71" d="100"/>
        </p:scale>
        <p:origin x="1283" y="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6B45A1-B504-4E6E-8423-EEDCC1A66BAD}" type="doc">
      <dgm:prSet loTypeId="urn:microsoft.com/office/officeart/2008/layout/LinedList" loCatId="list" qsTypeId="urn:microsoft.com/office/officeart/2005/8/quickstyle/simple5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BF532458-87F4-4C25-9EF9-656429501BFD}">
      <dgm:prSet/>
      <dgm:spPr/>
      <dgm:t>
        <a:bodyPr/>
        <a:lstStyle/>
        <a:p>
          <a:r>
            <a:rPr lang="en-US" dirty="0"/>
            <a:t>🇬🇧 Whether you're a volunteer, clergy, or group leader, you are legally and morally responsible for raising concerns...</a:t>
          </a:r>
        </a:p>
      </dgm:t>
    </dgm:pt>
    <dgm:pt modelId="{DDA28A92-7F84-472C-993F-8BCB22FFD003}" type="parTrans" cxnId="{CBD71627-0DE2-432C-AEEB-9D33E4425925}">
      <dgm:prSet/>
      <dgm:spPr/>
      <dgm:t>
        <a:bodyPr/>
        <a:lstStyle/>
        <a:p>
          <a:endParaRPr lang="en-US"/>
        </a:p>
      </dgm:t>
    </dgm:pt>
    <dgm:pt modelId="{D0AA403F-6773-4444-A231-9C62E6BCE5C7}" type="sibTrans" cxnId="{CBD71627-0DE2-432C-AEEB-9D33E4425925}">
      <dgm:prSet/>
      <dgm:spPr/>
      <dgm:t>
        <a:bodyPr/>
        <a:lstStyle/>
        <a:p>
          <a:endParaRPr lang="en-US"/>
        </a:p>
      </dgm:t>
    </dgm:pt>
    <dgm:pt modelId="{ADC76D2E-78A7-4155-BA38-B4C3E99B2071}">
      <dgm:prSet/>
      <dgm:spPr/>
      <dgm:t>
        <a:bodyPr/>
        <a:lstStyle/>
        <a:p>
          <a:r>
            <a:rPr lang="en-US"/>
            <a:t>🇵🇱 Niezależnie od tego, czy jesteś wolontariuszem, duchownym czy liderem grupy, masz prawny i moralny obowiązek zgłaszania obaw...</a:t>
          </a:r>
        </a:p>
      </dgm:t>
    </dgm:pt>
    <dgm:pt modelId="{C9BEC04F-AD19-4076-9455-2306F69E7A84}" type="parTrans" cxnId="{EA408A9D-31CB-4B9A-938B-1C66853210B6}">
      <dgm:prSet/>
      <dgm:spPr/>
      <dgm:t>
        <a:bodyPr/>
        <a:lstStyle/>
        <a:p>
          <a:endParaRPr lang="en-US"/>
        </a:p>
      </dgm:t>
    </dgm:pt>
    <dgm:pt modelId="{7EC5C202-1958-4D42-985F-8168AD2465F2}" type="sibTrans" cxnId="{EA408A9D-31CB-4B9A-938B-1C66853210B6}">
      <dgm:prSet/>
      <dgm:spPr/>
      <dgm:t>
        <a:bodyPr/>
        <a:lstStyle/>
        <a:p>
          <a:endParaRPr lang="en-US"/>
        </a:p>
      </dgm:t>
    </dgm:pt>
    <dgm:pt modelId="{53258CF6-AEBA-2045-90FC-383DF82A034C}" type="pres">
      <dgm:prSet presAssocID="{6B6B45A1-B504-4E6E-8423-EEDCC1A66BAD}" presName="vert0" presStyleCnt="0">
        <dgm:presLayoutVars>
          <dgm:dir/>
          <dgm:animOne val="branch"/>
          <dgm:animLvl val="lvl"/>
        </dgm:presLayoutVars>
      </dgm:prSet>
      <dgm:spPr/>
    </dgm:pt>
    <dgm:pt modelId="{900F3E28-3278-A747-ADFD-7C1FAC0F718E}" type="pres">
      <dgm:prSet presAssocID="{BF532458-87F4-4C25-9EF9-656429501BFD}" presName="thickLine" presStyleLbl="alignNode1" presStyleIdx="0" presStyleCnt="2"/>
      <dgm:spPr/>
    </dgm:pt>
    <dgm:pt modelId="{2B5D38E0-93F1-304E-AF58-42EBA564B803}" type="pres">
      <dgm:prSet presAssocID="{BF532458-87F4-4C25-9EF9-656429501BFD}" presName="horz1" presStyleCnt="0"/>
      <dgm:spPr/>
    </dgm:pt>
    <dgm:pt modelId="{719C5C74-AD40-1C44-89B5-21358A0951E0}" type="pres">
      <dgm:prSet presAssocID="{BF532458-87F4-4C25-9EF9-656429501BFD}" presName="tx1" presStyleLbl="revTx" presStyleIdx="0" presStyleCnt="2"/>
      <dgm:spPr/>
    </dgm:pt>
    <dgm:pt modelId="{E18B431F-EC4B-234F-9AEF-1B5368B41D67}" type="pres">
      <dgm:prSet presAssocID="{BF532458-87F4-4C25-9EF9-656429501BFD}" presName="vert1" presStyleCnt="0"/>
      <dgm:spPr/>
    </dgm:pt>
    <dgm:pt modelId="{B043A5A6-ABD3-374A-8556-A02B1738E858}" type="pres">
      <dgm:prSet presAssocID="{ADC76D2E-78A7-4155-BA38-B4C3E99B2071}" presName="thickLine" presStyleLbl="alignNode1" presStyleIdx="1" presStyleCnt="2"/>
      <dgm:spPr/>
    </dgm:pt>
    <dgm:pt modelId="{98F269CC-DA87-8D46-8F78-4F27EAE4E9EF}" type="pres">
      <dgm:prSet presAssocID="{ADC76D2E-78A7-4155-BA38-B4C3E99B2071}" presName="horz1" presStyleCnt="0"/>
      <dgm:spPr/>
    </dgm:pt>
    <dgm:pt modelId="{ECB13F2B-55CC-CD49-82A7-CCE59D00A0EF}" type="pres">
      <dgm:prSet presAssocID="{ADC76D2E-78A7-4155-BA38-B4C3E99B2071}" presName="tx1" presStyleLbl="revTx" presStyleIdx="1" presStyleCnt="2"/>
      <dgm:spPr/>
    </dgm:pt>
    <dgm:pt modelId="{5A7CA42E-D40F-2F4D-89EA-F65536639578}" type="pres">
      <dgm:prSet presAssocID="{ADC76D2E-78A7-4155-BA38-B4C3E99B2071}" presName="vert1" presStyleCnt="0"/>
      <dgm:spPr/>
    </dgm:pt>
  </dgm:ptLst>
  <dgm:cxnLst>
    <dgm:cxn modelId="{56630317-3C4B-DA41-AAE8-B423CC95132C}" type="presOf" srcId="{ADC76D2E-78A7-4155-BA38-B4C3E99B2071}" destId="{ECB13F2B-55CC-CD49-82A7-CCE59D00A0EF}" srcOrd="0" destOrd="0" presId="urn:microsoft.com/office/officeart/2008/layout/LinedList"/>
    <dgm:cxn modelId="{CBD71627-0DE2-432C-AEEB-9D33E4425925}" srcId="{6B6B45A1-B504-4E6E-8423-EEDCC1A66BAD}" destId="{BF532458-87F4-4C25-9EF9-656429501BFD}" srcOrd="0" destOrd="0" parTransId="{DDA28A92-7F84-472C-993F-8BCB22FFD003}" sibTransId="{D0AA403F-6773-4444-A231-9C62E6BCE5C7}"/>
    <dgm:cxn modelId="{6ADC9174-ECA0-494F-B0BA-CD174FF8B0BE}" type="presOf" srcId="{BF532458-87F4-4C25-9EF9-656429501BFD}" destId="{719C5C74-AD40-1C44-89B5-21358A0951E0}" srcOrd="0" destOrd="0" presId="urn:microsoft.com/office/officeart/2008/layout/LinedList"/>
    <dgm:cxn modelId="{6F3DC380-E844-0948-8E1E-BFAB6FB3DF50}" type="presOf" srcId="{6B6B45A1-B504-4E6E-8423-EEDCC1A66BAD}" destId="{53258CF6-AEBA-2045-90FC-383DF82A034C}" srcOrd="0" destOrd="0" presId="urn:microsoft.com/office/officeart/2008/layout/LinedList"/>
    <dgm:cxn modelId="{EA408A9D-31CB-4B9A-938B-1C66853210B6}" srcId="{6B6B45A1-B504-4E6E-8423-EEDCC1A66BAD}" destId="{ADC76D2E-78A7-4155-BA38-B4C3E99B2071}" srcOrd="1" destOrd="0" parTransId="{C9BEC04F-AD19-4076-9455-2306F69E7A84}" sibTransId="{7EC5C202-1958-4D42-985F-8168AD2465F2}"/>
    <dgm:cxn modelId="{3B1FD2CB-3932-134F-80D4-A92CAD9FB511}" type="presParOf" srcId="{53258CF6-AEBA-2045-90FC-383DF82A034C}" destId="{900F3E28-3278-A747-ADFD-7C1FAC0F718E}" srcOrd="0" destOrd="0" presId="urn:microsoft.com/office/officeart/2008/layout/LinedList"/>
    <dgm:cxn modelId="{79018AF4-54E9-3742-97AC-305236F5AB52}" type="presParOf" srcId="{53258CF6-AEBA-2045-90FC-383DF82A034C}" destId="{2B5D38E0-93F1-304E-AF58-42EBA564B803}" srcOrd="1" destOrd="0" presId="urn:microsoft.com/office/officeart/2008/layout/LinedList"/>
    <dgm:cxn modelId="{BB70CCF1-59BF-284F-B4F7-F63CD0D934E8}" type="presParOf" srcId="{2B5D38E0-93F1-304E-AF58-42EBA564B803}" destId="{719C5C74-AD40-1C44-89B5-21358A0951E0}" srcOrd="0" destOrd="0" presId="urn:microsoft.com/office/officeart/2008/layout/LinedList"/>
    <dgm:cxn modelId="{738F2399-1F42-2242-A1C6-923B6927EA6C}" type="presParOf" srcId="{2B5D38E0-93F1-304E-AF58-42EBA564B803}" destId="{E18B431F-EC4B-234F-9AEF-1B5368B41D67}" srcOrd="1" destOrd="0" presId="urn:microsoft.com/office/officeart/2008/layout/LinedList"/>
    <dgm:cxn modelId="{91F6987D-8474-4344-9A03-D3B507046123}" type="presParOf" srcId="{53258CF6-AEBA-2045-90FC-383DF82A034C}" destId="{B043A5A6-ABD3-374A-8556-A02B1738E858}" srcOrd="2" destOrd="0" presId="urn:microsoft.com/office/officeart/2008/layout/LinedList"/>
    <dgm:cxn modelId="{3128A50C-E8DD-0343-87A9-2187A30E0166}" type="presParOf" srcId="{53258CF6-AEBA-2045-90FC-383DF82A034C}" destId="{98F269CC-DA87-8D46-8F78-4F27EAE4E9EF}" srcOrd="3" destOrd="0" presId="urn:microsoft.com/office/officeart/2008/layout/LinedList"/>
    <dgm:cxn modelId="{9304ECF4-6AC1-6C4B-8CFF-AE54056A7DE3}" type="presParOf" srcId="{98F269CC-DA87-8D46-8F78-4F27EAE4E9EF}" destId="{ECB13F2B-55CC-CD49-82A7-CCE59D00A0EF}" srcOrd="0" destOrd="0" presId="urn:microsoft.com/office/officeart/2008/layout/LinedList"/>
    <dgm:cxn modelId="{2ECFBA5B-DE1F-7A43-A6C3-5A495C0A0A16}" type="presParOf" srcId="{98F269CC-DA87-8D46-8F78-4F27EAE4E9EF}" destId="{5A7CA42E-D40F-2F4D-89EA-F6553663957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F3E28-3278-A747-ADFD-7C1FAC0F718E}">
      <dsp:nvSpPr>
        <dsp:cNvPr id="0" name=""/>
        <dsp:cNvSpPr/>
      </dsp:nvSpPr>
      <dsp:spPr>
        <a:xfrm>
          <a:off x="0" y="0"/>
          <a:ext cx="503516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9C5C74-AD40-1C44-89B5-21358A0951E0}">
      <dsp:nvSpPr>
        <dsp:cNvPr id="0" name=""/>
        <dsp:cNvSpPr/>
      </dsp:nvSpPr>
      <dsp:spPr>
        <a:xfrm>
          <a:off x="0" y="0"/>
          <a:ext cx="5035164" cy="2059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🇬🇧 Whether you're a volunteer, clergy, or group leader, you are legally and morally responsible for raising concerns...</a:t>
          </a:r>
        </a:p>
      </dsp:txBody>
      <dsp:txXfrm>
        <a:off x="0" y="0"/>
        <a:ext cx="5035164" cy="2059586"/>
      </dsp:txXfrm>
    </dsp:sp>
    <dsp:sp modelId="{B043A5A6-ABD3-374A-8556-A02B1738E858}">
      <dsp:nvSpPr>
        <dsp:cNvPr id="0" name=""/>
        <dsp:cNvSpPr/>
      </dsp:nvSpPr>
      <dsp:spPr>
        <a:xfrm>
          <a:off x="0" y="2059586"/>
          <a:ext cx="503516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B13F2B-55CC-CD49-82A7-CCE59D00A0EF}">
      <dsp:nvSpPr>
        <dsp:cNvPr id="0" name=""/>
        <dsp:cNvSpPr/>
      </dsp:nvSpPr>
      <dsp:spPr>
        <a:xfrm>
          <a:off x="0" y="2059586"/>
          <a:ext cx="5035164" cy="2059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🇵🇱 Niezależnie od tego, czy jesteś wolontariuszem, duchownym czy liderem grupy, masz prawny i moralny obowiązek zgłaszania obaw...</a:t>
          </a:r>
        </a:p>
      </dsp:txBody>
      <dsp:txXfrm>
        <a:off x="0" y="2059586"/>
        <a:ext cx="5035164" cy="2059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1046">
            <a:extLst>
              <a:ext uri="{FF2B5EF4-FFF2-40B4-BE49-F238E27FC236}">
                <a16:creationId xmlns:a16="http://schemas.microsoft.com/office/drawing/2014/main" id="{27BDFED6-6E33-4606-AFE2-886ADB1C0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8" name="Picture 4" descr="Church of St. Andrew Bobola, Shepherd's ...">
            <a:extLst>
              <a:ext uri="{FF2B5EF4-FFF2-40B4-BE49-F238E27FC236}">
                <a16:creationId xmlns:a16="http://schemas.microsoft.com/office/drawing/2014/main" id="{AA549E77-6BDA-FF1D-331A-DB7FBBDAD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3502"/>
          <a:stretch>
            <a:fillRect/>
          </a:stretch>
        </p:blipFill>
        <p:spPr bwMode="auto">
          <a:xfrm>
            <a:off x="3410952" y="-5"/>
            <a:ext cx="5733047" cy="3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What does safeguarding mean and why is ...">
            <a:extLst>
              <a:ext uri="{FF2B5EF4-FFF2-40B4-BE49-F238E27FC236}">
                <a16:creationId xmlns:a16="http://schemas.microsoft.com/office/drawing/2014/main" id="{87A7FFC4-7178-5C92-B57E-89FBF7590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7652"/>
          <a:stretch>
            <a:fillRect/>
          </a:stretch>
        </p:blipFill>
        <p:spPr bwMode="auto">
          <a:xfrm>
            <a:off x="3410953" y="3681409"/>
            <a:ext cx="5733047" cy="317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8" name="Rectangle 1047">
            <a:extLst>
              <a:ext uri="{FF2B5EF4-FFF2-40B4-BE49-F238E27FC236}">
                <a16:creationId xmlns:a16="http://schemas.microsoft.com/office/drawing/2014/main" id="{890DEF05-784E-4B61-89E4-04C4ECF4E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115219"/>
            <a:ext cx="4046934" cy="2387600"/>
          </a:xfrm>
        </p:spPr>
        <p:txBody>
          <a:bodyPr>
            <a:normAutofit/>
          </a:bodyPr>
          <a:lstStyle/>
          <a:p>
            <a:pPr algn="l"/>
            <a:r>
              <a:rPr lang="en-GB">
                <a:solidFill>
                  <a:schemeClr val="bg1"/>
                </a:solidFill>
              </a:rPr>
              <a:t> Safeguarding 2025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046" name="Straight Connector 1045">
            <a:extLst>
              <a:ext uri="{FF2B5EF4-FFF2-40B4-BE49-F238E27FC236}">
                <a16:creationId xmlns:a16="http://schemas.microsoft.com/office/drawing/2014/main" id="{C41BAEC7-F7B0-4224-8B18-8F74B7D87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3681408"/>
            <a:ext cx="851534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7" name="Rectangle 13326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195918" y="4577975"/>
            <a:ext cx="5654511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2601" y="4741948"/>
            <a:ext cx="512214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2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Zdrowie</a:t>
            </a:r>
            <a:r>
              <a:rPr lang="en-US" sz="2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Psychiczne</a:t>
            </a:r>
            <a:r>
              <a:rPr lang="en-US" sz="2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2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Samookaleczenia</a:t>
            </a:r>
            <a:r>
              <a:rPr lang="en-US" sz="2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u </a:t>
            </a:r>
            <a:r>
              <a:rPr lang="pl-PL" sz="2700" dirty="0">
                <a:solidFill>
                  <a:srgbClr val="FFFFFF"/>
                </a:solidFill>
              </a:rPr>
              <a:t>m</a:t>
            </a:r>
            <a:r>
              <a:rPr lang="en-US" sz="2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łodzieży</a:t>
            </a:r>
            <a:endParaRPr lang="en-US" sz="27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314" name="Picture 2" descr="Herefordshire and Worcestershire CAMHS">
            <a:extLst>
              <a:ext uri="{FF2B5EF4-FFF2-40B4-BE49-F238E27FC236}">
                <a16:creationId xmlns:a16="http://schemas.microsoft.com/office/drawing/2014/main" id="{D7C1BCD2-64A8-608C-729B-5EE677D850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58"/>
          <a:stretch/>
        </p:blipFill>
        <p:spPr bwMode="auto">
          <a:xfrm>
            <a:off x="238227" y="851048"/>
            <a:ext cx="2848177" cy="95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Self-injury/cutting – Warning Signs ...">
            <a:extLst>
              <a:ext uri="{FF2B5EF4-FFF2-40B4-BE49-F238E27FC236}">
                <a16:creationId xmlns:a16="http://schemas.microsoft.com/office/drawing/2014/main" id="{C1064BC1-00EA-DC18-17EC-709879CF1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225" y="2687740"/>
            <a:ext cx="2846070" cy="148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>
            <a:extLst>
              <a:ext uri="{FF2B5EF4-FFF2-40B4-BE49-F238E27FC236}">
                <a16:creationId xmlns:a16="http://schemas.microsoft.com/office/drawing/2014/main" id="{202C211E-92DA-11DF-8DB3-8E87E480A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1911" y="1422103"/>
            <a:ext cx="2845104" cy="191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Mental Health Treatment for Teens">
            <a:extLst>
              <a:ext uri="{FF2B5EF4-FFF2-40B4-BE49-F238E27FC236}">
                <a16:creationId xmlns:a16="http://schemas.microsoft.com/office/drawing/2014/main" id="{62923F03-387D-377C-9689-3CFF9B24B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4632" y="1429624"/>
            <a:ext cx="2848488" cy="189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329" name="Straight Connector 13328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39950" y="5694097"/>
            <a:ext cx="41148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8" name="Picture 6" descr="Self Harm and Addiction | Dual ...">
            <a:extLst>
              <a:ext uri="{FF2B5EF4-FFF2-40B4-BE49-F238E27FC236}">
                <a16:creationId xmlns:a16="http://schemas.microsoft.com/office/drawing/2014/main" id="{F0205BFE-1E55-94BD-0646-52B3FE82F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225" y="4819473"/>
            <a:ext cx="2846070" cy="142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138036"/>
            <a:ext cx="2919844" cy="1402470"/>
          </a:xfrm>
        </p:spPr>
        <p:txBody>
          <a:bodyPr anchor="t">
            <a:normAutofit/>
          </a:bodyPr>
          <a:lstStyle/>
          <a:p>
            <a:r>
              <a:rPr lang="en-GB" sz="2800"/>
              <a:t>Wyzysk w czasach trudnych finansowych</a:t>
            </a:r>
          </a:p>
        </p:txBody>
      </p:sp>
      <p:cxnSp>
        <p:nvCxnSpPr>
          <p:cNvPr id="14347" name="Straight Connector 14346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871146"/>
            <a:ext cx="552704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551176"/>
            <a:ext cx="2919845" cy="3591207"/>
          </a:xfrm>
        </p:spPr>
        <p:txBody>
          <a:bodyPr>
            <a:normAutofit/>
          </a:bodyPr>
          <a:lstStyle/>
          <a:p>
            <a:pPr marL="0" indent="0">
              <a:buNone/>
              <a:defRPr sz="1600"/>
            </a:pPr>
            <a:r>
              <a:rPr lang="en-GB" sz="1700"/>
              <a:t> Stres finansowy prowadzi do wzrostu wykorzystywania seksualnego i przestępczego. </a:t>
            </a:r>
          </a:p>
          <a:p>
            <a:pPr marL="0" indent="0">
              <a:buNone/>
              <a:defRPr sz="1600"/>
            </a:pPr>
            <a:r>
              <a:rPr lang="en-GB" sz="1700"/>
              <a:t>Sprawcy często pochodzą z rodziny lub bliskiego otoczenia.</a:t>
            </a:r>
          </a:p>
        </p:txBody>
      </p:sp>
      <p:pic>
        <p:nvPicPr>
          <p:cNvPr id="14338" name="Picture 2" descr="Domestic abuse victims say cost of ...">
            <a:extLst>
              <a:ext uri="{FF2B5EF4-FFF2-40B4-BE49-F238E27FC236}">
                <a16:creationId xmlns:a16="http://schemas.microsoft.com/office/drawing/2014/main" id="{7A98EE35-5E14-FF64-B7CC-AEFA5C7DE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0" r="2" b="2"/>
          <a:stretch>
            <a:fillRect/>
          </a:stretch>
        </p:blipFill>
        <p:spPr bwMode="auto">
          <a:xfrm>
            <a:off x="6297049" y="3615082"/>
            <a:ext cx="2846951" cy="252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ost-of-living crisis driving up abuse ...">
            <a:extLst>
              <a:ext uri="{FF2B5EF4-FFF2-40B4-BE49-F238E27FC236}">
                <a16:creationId xmlns:a16="http://schemas.microsoft.com/office/drawing/2014/main" id="{5D2E0A85-8DDB-8E5E-9277-F9872106E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8" r="32746" b="3"/>
          <a:stretch>
            <a:fillRect/>
          </a:stretch>
        </p:blipFill>
        <p:spPr bwMode="auto">
          <a:xfrm>
            <a:off x="3578473" y="3615083"/>
            <a:ext cx="2740127" cy="252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Sextortion — FBI">
            <a:extLst>
              <a:ext uri="{FF2B5EF4-FFF2-40B4-BE49-F238E27FC236}">
                <a16:creationId xmlns:a16="http://schemas.microsoft.com/office/drawing/2014/main" id="{426F3850-9E6E-6C24-AB77-C9796AB43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473" y="217811"/>
            <a:ext cx="5543129" cy="324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520" y="741391"/>
            <a:ext cx="2662237" cy="1616203"/>
          </a:xfrm>
        </p:spPr>
        <p:txBody>
          <a:bodyPr anchor="b">
            <a:normAutofit fontScale="90000"/>
          </a:bodyPr>
          <a:lstStyle/>
          <a:p>
            <a:r>
              <a:rPr lang="en-GB" sz="3600" b="1" dirty="0" err="1">
                <a:solidFill>
                  <a:srgbClr val="0070C0"/>
                </a:solidFill>
              </a:rPr>
              <a:t>Izolacja</a:t>
            </a:r>
            <a:r>
              <a:rPr lang="en-GB" sz="3600" b="1" dirty="0">
                <a:solidFill>
                  <a:srgbClr val="0070C0"/>
                </a:solidFill>
              </a:rPr>
              <a:t> </a:t>
            </a:r>
            <a:r>
              <a:rPr lang="en-GB" sz="3600" b="1" dirty="0" err="1">
                <a:solidFill>
                  <a:srgbClr val="0070C0"/>
                </a:solidFill>
              </a:rPr>
              <a:t>i</a:t>
            </a:r>
            <a:r>
              <a:rPr lang="en-GB" sz="3600" b="1" dirty="0">
                <a:solidFill>
                  <a:srgbClr val="0070C0"/>
                </a:solidFill>
              </a:rPr>
              <a:t> </a:t>
            </a:r>
            <a:r>
              <a:rPr lang="en-GB" sz="3600" b="1" dirty="0" err="1">
                <a:solidFill>
                  <a:srgbClr val="0070C0"/>
                </a:solidFill>
              </a:rPr>
              <a:t>Ukryci</a:t>
            </a:r>
            <a:r>
              <a:rPr lang="en-GB" sz="3600" b="1" dirty="0">
                <a:solidFill>
                  <a:srgbClr val="0070C0"/>
                </a:solidFill>
              </a:rPr>
              <a:t> </a:t>
            </a:r>
            <a:r>
              <a:rPr lang="en-GB" sz="3600" b="1" dirty="0" err="1">
                <a:solidFill>
                  <a:srgbClr val="0070C0"/>
                </a:solidFill>
              </a:rPr>
              <a:t>Dorośli</a:t>
            </a:r>
            <a:r>
              <a:rPr lang="en-GB" sz="3600" b="1" dirty="0">
                <a:solidFill>
                  <a:srgbClr val="0070C0"/>
                </a:solidFill>
              </a:rPr>
              <a:t> w </a:t>
            </a:r>
            <a:r>
              <a:rPr lang="en-GB" sz="3600" b="1" dirty="0" err="1">
                <a:solidFill>
                  <a:srgbClr val="0070C0"/>
                </a:solidFill>
              </a:rPr>
              <a:t>Potrzebie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526" y="3128900"/>
            <a:ext cx="2510223" cy="3447832"/>
          </a:xfrm>
        </p:spPr>
        <p:txBody>
          <a:bodyPr anchor="t">
            <a:normAutofit/>
          </a:bodyPr>
          <a:lstStyle/>
          <a:p>
            <a:pPr marL="0" indent="0">
              <a:buNone/>
              <a:defRPr sz="1600"/>
            </a:pPr>
            <a:r>
              <a:rPr lang="en-GB" sz="1700" dirty="0"/>
              <a:t> </a:t>
            </a:r>
            <a:r>
              <a:rPr lang="en-GB" sz="1700" dirty="0" err="1"/>
              <a:t>Wielu</a:t>
            </a:r>
            <a:r>
              <a:rPr lang="en-GB" sz="1700" dirty="0"/>
              <a:t> </a:t>
            </a:r>
            <a:r>
              <a:rPr lang="en-GB" sz="1700" dirty="0" err="1"/>
              <a:t>starszych</a:t>
            </a:r>
            <a:r>
              <a:rPr lang="en-GB" sz="1700" dirty="0"/>
              <a:t> </a:t>
            </a:r>
            <a:r>
              <a:rPr lang="en-GB" sz="1700" dirty="0" err="1"/>
              <a:t>dorosłych</a:t>
            </a:r>
            <a:r>
              <a:rPr lang="en-GB" sz="1700" dirty="0"/>
              <a:t> jest </a:t>
            </a:r>
            <a:r>
              <a:rPr lang="en-GB" sz="1700" dirty="0" err="1"/>
              <a:t>izolowanych</a:t>
            </a:r>
            <a:r>
              <a:rPr lang="en-GB" sz="1700" dirty="0"/>
              <a:t> po </a:t>
            </a:r>
            <a:r>
              <a:rPr lang="en-GB" sz="1700" dirty="0" err="1"/>
              <a:t>pandemii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może</a:t>
            </a:r>
            <a:r>
              <a:rPr lang="en-GB" sz="1700" dirty="0"/>
              <a:t> </a:t>
            </a:r>
            <a:r>
              <a:rPr lang="en-GB" sz="1700" dirty="0" err="1"/>
              <a:t>doświadczać</a:t>
            </a:r>
            <a:r>
              <a:rPr lang="en-GB" sz="1700" dirty="0"/>
              <a:t> </a:t>
            </a:r>
            <a:r>
              <a:rPr lang="en-GB" sz="1700" dirty="0" err="1"/>
              <a:t>przemocy</a:t>
            </a:r>
            <a:r>
              <a:rPr lang="en-GB" sz="1700" dirty="0"/>
              <a:t> </a:t>
            </a:r>
            <a:r>
              <a:rPr lang="en-GB" sz="1700" dirty="0" err="1"/>
              <a:t>lub</a:t>
            </a:r>
            <a:r>
              <a:rPr lang="en-GB" sz="1700" dirty="0"/>
              <a:t> </a:t>
            </a:r>
            <a:r>
              <a:rPr lang="en-GB" sz="1700" dirty="0" err="1"/>
              <a:t>zaniedbania</a:t>
            </a:r>
            <a:r>
              <a:rPr lang="en-GB" sz="1700" dirty="0"/>
              <a:t>.</a:t>
            </a:r>
          </a:p>
          <a:p>
            <a:pPr marL="0" indent="0">
              <a:buNone/>
              <a:defRPr sz="1600"/>
            </a:pPr>
            <a:r>
              <a:rPr lang="en-GB" sz="1700" dirty="0"/>
              <a:t> </a:t>
            </a:r>
            <a:r>
              <a:rPr lang="en-GB" sz="1700" dirty="0" err="1"/>
              <a:t>Wolontariusze</a:t>
            </a:r>
            <a:r>
              <a:rPr lang="en-GB" sz="1700" dirty="0"/>
              <a:t> </a:t>
            </a:r>
            <a:r>
              <a:rPr lang="en-GB" sz="1700" dirty="0" err="1"/>
              <a:t>parafialni</a:t>
            </a:r>
            <a:r>
              <a:rPr lang="en-GB" sz="1700" dirty="0"/>
              <a:t> </a:t>
            </a:r>
            <a:r>
              <a:rPr lang="en-GB" sz="1700" dirty="0" err="1"/>
              <a:t>mogą</a:t>
            </a:r>
            <a:r>
              <a:rPr lang="en-GB" sz="1700" dirty="0"/>
              <a:t> </a:t>
            </a:r>
            <a:r>
              <a:rPr lang="en-GB" sz="1700" dirty="0" err="1"/>
              <a:t>być</a:t>
            </a:r>
            <a:r>
              <a:rPr lang="en-GB" sz="1700" dirty="0"/>
              <a:t> ich </a:t>
            </a:r>
            <a:r>
              <a:rPr lang="en-GB" sz="1700" dirty="0" err="1"/>
              <a:t>jedynym</a:t>
            </a:r>
            <a:r>
              <a:rPr lang="en-GB" sz="1700" dirty="0"/>
              <a:t> </a:t>
            </a:r>
            <a:r>
              <a:rPr lang="en-GB" sz="1700" dirty="0" err="1"/>
              <a:t>kontaktem</a:t>
            </a:r>
            <a:r>
              <a:rPr lang="en-GB" sz="1700" dirty="0"/>
              <a:t>.</a:t>
            </a:r>
          </a:p>
        </p:txBody>
      </p:sp>
      <p:pic>
        <p:nvPicPr>
          <p:cNvPr id="15362" name="Picture 2" descr="Social Isolation: The COVID-19 Pandemic ...">
            <a:extLst>
              <a:ext uri="{FF2B5EF4-FFF2-40B4-BE49-F238E27FC236}">
                <a16:creationId xmlns:a16="http://schemas.microsoft.com/office/drawing/2014/main" id="{FDD876C1-7275-33BE-6F4E-93F7358C6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6" r="12162"/>
          <a:stretch>
            <a:fillRect/>
          </a:stretch>
        </p:blipFill>
        <p:spPr bwMode="auto">
          <a:xfrm>
            <a:off x="3816932" y="877413"/>
            <a:ext cx="4666971" cy="504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367" name="Group 15366">
            <a:extLst>
              <a:ext uri="{FF2B5EF4-FFF2-40B4-BE49-F238E27FC236}">
                <a16:creationId xmlns:a16="http://schemas.microsoft.com/office/drawing/2014/main" id="{3AFCAD34-1AFC-BC1A-F6B2-C34C63912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16932" y="5858828"/>
            <a:ext cx="4669847" cy="123363"/>
            <a:chOff x="7015162" y="5858828"/>
            <a:chExt cx="4300544" cy="123363"/>
          </a:xfrm>
        </p:grpSpPr>
        <p:sp>
          <p:nvSpPr>
            <p:cNvPr id="15368" name="Rectangle 15367">
              <a:extLst>
                <a:ext uri="{FF2B5EF4-FFF2-40B4-BE49-F238E27FC236}">
                  <a16:creationId xmlns:a16="http://schemas.microsoft.com/office/drawing/2014/main" id="{1129F4A2-3705-CF87-3DDA-AF9CE9389B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03753" y="3770237"/>
              <a:ext cx="123362" cy="4300544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9" name="Rectangle 15368">
              <a:extLst>
                <a:ext uri="{FF2B5EF4-FFF2-40B4-BE49-F238E27FC236}">
                  <a16:creationId xmlns:a16="http://schemas.microsoft.com/office/drawing/2014/main" id="{891B1028-FC76-5583-3A1F-5815A7DCF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09789" y="4876274"/>
              <a:ext cx="123362" cy="2088471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14BAE-BDC0-7C20-B261-E9FC25C9EB4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Wiek zgody – Kiedy zgłaszać?</a:t>
            </a:r>
            <a:endParaRPr lang="en-GB" dirty="0"/>
          </a:p>
        </p:txBody>
      </p:sp>
      <p:pic>
        <p:nvPicPr>
          <p:cNvPr id="16386" name="Picture 2" descr="The Day - Find your voice on X: &quot;Where ...">
            <a:extLst>
              <a:ext uri="{FF2B5EF4-FFF2-40B4-BE49-F238E27FC236}">
                <a16:creationId xmlns:a16="http://schemas.microsoft.com/office/drawing/2014/main" id="{D9C0D30B-3F4A-3BE4-328A-136E62C46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782" y="1629106"/>
            <a:ext cx="4781255" cy="359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354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22" name="Rectangle 17421">
            <a:extLst>
              <a:ext uri="{FF2B5EF4-FFF2-40B4-BE49-F238E27FC236}">
                <a16:creationId xmlns:a16="http://schemas.microsoft.com/office/drawing/2014/main" id="{637B2035-1FCB-439A-B421-095E136C7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4" name="Rectangle 17423">
            <a:extLst>
              <a:ext uri="{FF2B5EF4-FFF2-40B4-BE49-F238E27FC236}">
                <a16:creationId xmlns:a16="http://schemas.microsoft.com/office/drawing/2014/main" id="{676D6CDF-C512-4739-B158-55EE955E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27" y="-1"/>
            <a:ext cx="9143999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Sex and the Law :: Highland Sexual Health">
            <a:extLst>
              <a:ext uri="{FF2B5EF4-FFF2-40B4-BE49-F238E27FC236}">
                <a16:creationId xmlns:a16="http://schemas.microsoft.com/office/drawing/2014/main" id="{E26DFD28-0049-7DFA-6790-9802FE637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3" r="2" b="2"/>
          <a:stretch>
            <a:fillRect/>
          </a:stretch>
        </p:blipFill>
        <p:spPr bwMode="auto">
          <a:xfrm>
            <a:off x="20" y="3105151"/>
            <a:ext cx="4836298" cy="3752849"/>
          </a:xfrm>
          <a:custGeom>
            <a:avLst/>
            <a:gdLst/>
            <a:ahLst/>
            <a:cxnLst/>
            <a:rect l="l" t="t" r="r" b="b"/>
            <a:pathLst>
              <a:path w="6448424" h="3752849">
                <a:moveTo>
                  <a:pt x="0" y="0"/>
                </a:moveTo>
                <a:lnTo>
                  <a:pt x="137978" y="22215"/>
                </a:lnTo>
                <a:cubicBezTo>
                  <a:pt x="196046" y="32277"/>
                  <a:pt x="252469" y="42437"/>
                  <a:pt x="295660" y="49771"/>
                </a:cubicBezTo>
                <a:cubicBezTo>
                  <a:pt x="364885" y="66610"/>
                  <a:pt x="403214" y="32071"/>
                  <a:pt x="456941" y="65635"/>
                </a:cubicBezTo>
                <a:cubicBezTo>
                  <a:pt x="529612" y="69090"/>
                  <a:pt x="662508" y="71245"/>
                  <a:pt x="731691" y="70501"/>
                </a:cubicBezTo>
                <a:cubicBezTo>
                  <a:pt x="768741" y="62400"/>
                  <a:pt x="808263" y="64633"/>
                  <a:pt x="841820" y="61171"/>
                </a:cubicBezTo>
                <a:cubicBezTo>
                  <a:pt x="958973" y="43639"/>
                  <a:pt x="1009730" y="45863"/>
                  <a:pt x="1068219" y="39136"/>
                </a:cubicBezTo>
                <a:cubicBezTo>
                  <a:pt x="1104329" y="33447"/>
                  <a:pt x="1156536" y="44203"/>
                  <a:pt x="1174190" y="38808"/>
                </a:cubicBezTo>
                <a:cubicBezTo>
                  <a:pt x="1188943" y="36385"/>
                  <a:pt x="1213832" y="14880"/>
                  <a:pt x="1225923" y="34507"/>
                </a:cubicBezTo>
                <a:cubicBezTo>
                  <a:pt x="1305283" y="8501"/>
                  <a:pt x="1319617" y="30839"/>
                  <a:pt x="1385617" y="18003"/>
                </a:cubicBezTo>
                <a:cubicBezTo>
                  <a:pt x="1461876" y="-26747"/>
                  <a:pt x="1519510" y="56342"/>
                  <a:pt x="1563967" y="4638"/>
                </a:cubicBezTo>
                <a:lnTo>
                  <a:pt x="1676634" y="10582"/>
                </a:lnTo>
                <a:lnTo>
                  <a:pt x="1769429" y="20265"/>
                </a:lnTo>
                <a:cubicBezTo>
                  <a:pt x="1790625" y="23534"/>
                  <a:pt x="1880369" y="18448"/>
                  <a:pt x="1900584" y="27732"/>
                </a:cubicBezTo>
                <a:cubicBezTo>
                  <a:pt x="2072430" y="22762"/>
                  <a:pt x="2014935" y="5831"/>
                  <a:pt x="2127041" y="22101"/>
                </a:cubicBezTo>
                <a:cubicBezTo>
                  <a:pt x="2168847" y="65820"/>
                  <a:pt x="2153052" y="28773"/>
                  <a:pt x="2211644" y="44507"/>
                </a:cubicBezTo>
                <a:cubicBezTo>
                  <a:pt x="2211201" y="9921"/>
                  <a:pt x="2277596" y="73686"/>
                  <a:pt x="2299605" y="38004"/>
                </a:cubicBezTo>
                <a:cubicBezTo>
                  <a:pt x="2309570" y="41997"/>
                  <a:pt x="2318531" y="46991"/>
                  <a:pt x="2327359" y="52270"/>
                </a:cubicBezTo>
                <a:lnTo>
                  <a:pt x="2331995" y="55017"/>
                </a:lnTo>
                <a:lnTo>
                  <a:pt x="2353777" y="59755"/>
                </a:lnTo>
                <a:lnTo>
                  <a:pt x="2355893" y="68914"/>
                </a:lnTo>
                <a:lnTo>
                  <a:pt x="2385794" y="81650"/>
                </a:lnTo>
                <a:cubicBezTo>
                  <a:pt x="2397613" y="85211"/>
                  <a:pt x="2411061" y="87627"/>
                  <a:pt x="2427010" y="88184"/>
                </a:cubicBezTo>
                <a:cubicBezTo>
                  <a:pt x="2486314" y="76422"/>
                  <a:pt x="2553170" y="126870"/>
                  <a:pt x="2627153" y="110451"/>
                </a:cubicBezTo>
                <a:cubicBezTo>
                  <a:pt x="2653722" y="107383"/>
                  <a:pt x="2732043" y="116068"/>
                  <a:pt x="2744462" y="128780"/>
                </a:cubicBezTo>
                <a:cubicBezTo>
                  <a:pt x="2760299" y="132873"/>
                  <a:pt x="2780248" y="130843"/>
                  <a:pt x="2785202" y="143610"/>
                </a:cubicBezTo>
                <a:cubicBezTo>
                  <a:pt x="2794558" y="159316"/>
                  <a:pt x="2856498" y="142821"/>
                  <a:pt x="2844667" y="159029"/>
                </a:cubicBezTo>
                <a:cubicBezTo>
                  <a:pt x="2888530" y="147871"/>
                  <a:pt x="2914187" y="181391"/>
                  <a:pt x="2946649" y="192330"/>
                </a:cubicBezTo>
                <a:cubicBezTo>
                  <a:pt x="2981872" y="180417"/>
                  <a:pt x="3015239" y="215115"/>
                  <a:pt x="3088812" y="226485"/>
                </a:cubicBezTo>
                <a:cubicBezTo>
                  <a:pt x="3127734" y="212524"/>
                  <a:pt x="3138301" y="234381"/>
                  <a:pt x="3208669" y="217774"/>
                </a:cubicBezTo>
                <a:cubicBezTo>
                  <a:pt x="3242208" y="219284"/>
                  <a:pt x="3229623" y="233297"/>
                  <a:pt x="3290045" y="235553"/>
                </a:cubicBezTo>
                <a:cubicBezTo>
                  <a:pt x="3399655" y="215239"/>
                  <a:pt x="3444518" y="245862"/>
                  <a:pt x="3529335" y="249571"/>
                </a:cubicBezTo>
                <a:cubicBezTo>
                  <a:pt x="3623697" y="257405"/>
                  <a:pt x="3587652" y="268832"/>
                  <a:pt x="3716766" y="252690"/>
                </a:cubicBezTo>
                <a:cubicBezTo>
                  <a:pt x="3723469" y="267318"/>
                  <a:pt x="3737863" y="269842"/>
                  <a:pt x="3765333" y="266823"/>
                </a:cubicBezTo>
                <a:cubicBezTo>
                  <a:pt x="3810754" y="271601"/>
                  <a:pt x="3792745" y="303866"/>
                  <a:pt x="3846897" y="290090"/>
                </a:cubicBezTo>
                <a:cubicBezTo>
                  <a:pt x="3830941" y="306608"/>
                  <a:pt x="3929114" y="308026"/>
                  <a:pt x="3900217" y="323590"/>
                </a:cubicBezTo>
                <a:cubicBezTo>
                  <a:pt x="3922367" y="343425"/>
                  <a:pt x="3948574" y="318948"/>
                  <a:pt x="3971444" y="336662"/>
                </a:cubicBezTo>
                <a:cubicBezTo>
                  <a:pt x="4002781" y="344193"/>
                  <a:pt x="3960997" y="315419"/>
                  <a:pt x="3997868" y="318867"/>
                </a:cubicBezTo>
                <a:cubicBezTo>
                  <a:pt x="4041159" y="326219"/>
                  <a:pt x="4055435" y="293981"/>
                  <a:pt x="4070852" y="339615"/>
                </a:cubicBezTo>
                <a:cubicBezTo>
                  <a:pt x="4121286" y="335828"/>
                  <a:pt x="4121920" y="355506"/>
                  <a:pt x="4180483" y="373369"/>
                </a:cubicBezTo>
                <a:cubicBezTo>
                  <a:pt x="4211379" y="366707"/>
                  <a:pt x="4230171" y="374664"/>
                  <a:pt x="4246264" y="387458"/>
                </a:cubicBezTo>
                <a:cubicBezTo>
                  <a:pt x="4308508" y="393310"/>
                  <a:pt x="4357326" y="416142"/>
                  <a:pt x="4423169" y="431783"/>
                </a:cubicBezTo>
                <a:lnTo>
                  <a:pt x="4446752" y="435383"/>
                </a:lnTo>
                <a:lnTo>
                  <a:pt x="4446954" y="435566"/>
                </a:lnTo>
                <a:cubicBezTo>
                  <a:pt x="4508528" y="480137"/>
                  <a:pt x="4617740" y="529869"/>
                  <a:pt x="4662523" y="553169"/>
                </a:cubicBezTo>
                <a:cubicBezTo>
                  <a:pt x="4720320" y="547046"/>
                  <a:pt x="4678644" y="560102"/>
                  <a:pt x="4715641" y="575354"/>
                </a:cubicBezTo>
                <a:cubicBezTo>
                  <a:pt x="4682056" y="593278"/>
                  <a:pt x="4768370" y="586520"/>
                  <a:pt x="4742071" y="614016"/>
                </a:cubicBezTo>
                <a:cubicBezTo>
                  <a:pt x="4749637" y="615922"/>
                  <a:pt x="4757797" y="616899"/>
                  <a:pt x="4766183" y="617675"/>
                </a:cubicBezTo>
                <a:lnTo>
                  <a:pt x="4770562" y="618094"/>
                </a:lnTo>
                <a:lnTo>
                  <a:pt x="4783240" y="624350"/>
                </a:lnTo>
                <a:lnTo>
                  <a:pt x="4792882" y="620401"/>
                </a:lnTo>
                <a:lnTo>
                  <a:pt x="4816310" y="625721"/>
                </a:lnTo>
                <a:cubicBezTo>
                  <a:pt x="4824144" y="628595"/>
                  <a:pt x="4831482" y="632720"/>
                  <a:pt x="4837953" y="638824"/>
                </a:cubicBezTo>
                <a:cubicBezTo>
                  <a:pt x="4848645" y="668753"/>
                  <a:pt x="4922266" y="669148"/>
                  <a:pt x="4933914" y="707398"/>
                </a:cubicBezTo>
                <a:cubicBezTo>
                  <a:pt x="4940833" y="719653"/>
                  <a:pt x="4978358" y="746502"/>
                  <a:pt x="4995259" y="744825"/>
                </a:cubicBezTo>
                <a:cubicBezTo>
                  <a:pt x="5005107" y="749034"/>
                  <a:pt x="5010567" y="758092"/>
                  <a:pt x="5024744" y="753396"/>
                </a:cubicBezTo>
                <a:cubicBezTo>
                  <a:pt x="5047511" y="761361"/>
                  <a:pt x="5109162" y="783016"/>
                  <a:pt x="5131877" y="792613"/>
                </a:cubicBezTo>
                <a:cubicBezTo>
                  <a:pt x="5132671" y="802792"/>
                  <a:pt x="5144554" y="806683"/>
                  <a:pt x="5161031" y="810975"/>
                </a:cubicBezTo>
                <a:lnTo>
                  <a:pt x="5176815" y="815342"/>
                </a:lnTo>
                <a:lnTo>
                  <a:pt x="5180064" y="831233"/>
                </a:lnTo>
                <a:cubicBezTo>
                  <a:pt x="5202966" y="819270"/>
                  <a:pt x="5188976" y="863361"/>
                  <a:pt x="5215059" y="865080"/>
                </a:cubicBezTo>
                <a:cubicBezTo>
                  <a:pt x="5235765" y="864786"/>
                  <a:pt x="5236347" y="878098"/>
                  <a:pt x="5245643" y="887119"/>
                </a:cubicBezTo>
                <a:cubicBezTo>
                  <a:pt x="5267660" y="891609"/>
                  <a:pt x="5295742" y="939348"/>
                  <a:pt x="5295952" y="957174"/>
                </a:cubicBezTo>
                <a:cubicBezTo>
                  <a:pt x="5284322" y="1008946"/>
                  <a:pt x="5374979" y="1038019"/>
                  <a:pt x="5367826" y="1079140"/>
                </a:cubicBezTo>
                <a:cubicBezTo>
                  <a:pt x="5371668" y="1089190"/>
                  <a:pt x="5377921" y="1097135"/>
                  <a:pt x="5385646" y="1103730"/>
                </a:cubicBezTo>
                <a:lnTo>
                  <a:pt x="5410965" y="1119397"/>
                </a:lnTo>
                <a:lnTo>
                  <a:pt x="5436960" y="1130910"/>
                </a:lnTo>
                <a:lnTo>
                  <a:pt x="5442083" y="1133134"/>
                </a:lnTo>
                <a:cubicBezTo>
                  <a:pt x="5451910" y="1137346"/>
                  <a:pt x="5457170" y="1169188"/>
                  <a:pt x="5465219" y="1174479"/>
                </a:cubicBezTo>
                <a:cubicBezTo>
                  <a:pt x="5488744" y="1195184"/>
                  <a:pt x="5467141" y="1223401"/>
                  <a:pt x="5488171" y="1238604"/>
                </a:cubicBezTo>
                <a:cubicBezTo>
                  <a:pt x="5523491" y="1271811"/>
                  <a:pt x="5486623" y="1305961"/>
                  <a:pt x="5562172" y="1320840"/>
                </a:cubicBezTo>
                <a:cubicBezTo>
                  <a:pt x="5601634" y="1385316"/>
                  <a:pt x="5636528" y="1453139"/>
                  <a:pt x="5686905" y="1512529"/>
                </a:cubicBezTo>
                <a:cubicBezTo>
                  <a:pt x="5729049" y="1575678"/>
                  <a:pt x="5699691" y="1553768"/>
                  <a:pt x="5748726" y="1623716"/>
                </a:cubicBezTo>
                <a:cubicBezTo>
                  <a:pt x="5783098" y="1689734"/>
                  <a:pt x="5789710" y="1639740"/>
                  <a:pt x="5842593" y="1726595"/>
                </a:cubicBezTo>
                <a:cubicBezTo>
                  <a:pt x="5837824" y="1733043"/>
                  <a:pt x="5862023" y="1845188"/>
                  <a:pt x="5861042" y="1851837"/>
                </a:cubicBezTo>
                <a:cubicBezTo>
                  <a:pt x="5874156" y="1887981"/>
                  <a:pt x="5901790" y="1919218"/>
                  <a:pt x="5921290" y="1943460"/>
                </a:cubicBezTo>
                <a:lnTo>
                  <a:pt x="5978046" y="1997284"/>
                </a:lnTo>
                <a:lnTo>
                  <a:pt x="5992479" y="2056720"/>
                </a:lnTo>
                <a:cubicBezTo>
                  <a:pt x="6011078" y="2079033"/>
                  <a:pt x="6072687" y="2117397"/>
                  <a:pt x="6089639" y="2131171"/>
                </a:cubicBezTo>
                <a:lnTo>
                  <a:pt x="6094199" y="2139379"/>
                </a:lnTo>
                <a:lnTo>
                  <a:pt x="6094822" y="2139386"/>
                </a:lnTo>
                <a:cubicBezTo>
                  <a:pt x="6096947" y="2140841"/>
                  <a:pt x="6098876" y="2143416"/>
                  <a:pt x="6100692" y="2147736"/>
                </a:cubicBezTo>
                <a:lnTo>
                  <a:pt x="6102516" y="2154343"/>
                </a:lnTo>
                <a:lnTo>
                  <a:pt x="6111361" y="2170264"/>
                </a:lnTo>
                <a:lnTo>
                  <a:pt x="6215475" y="2270153"/>
                </a:lnTo>
                <a:lnTo>
                  <a:pt x="6255966" y="2335401"/>
                </a:lnTo>
                <a:lnTo>
                  <a:pt x="6272711" y="2385144"/>
                </a:lnTo>
                <a:cubicBezTo>
                  <a:pt x="6282320" y="2406495"/>
                  <a:pt x="6299066" y="2405139"/>
                  <a:pt x="6304347" y="2439388"/>
                </a:cubicBezTo>
                <a:cubicBezTo>
                  <a:pt x="6297131" y="2486231"/>
                  <a:pt x="6325530" y="2500962"/>
                  <a:pt x="6326729" y="2549400"/>
                </a:cubicBezTo>
                <a:cubicBezTo>
                  <a:pt x="6325926" y="2572066"/>
                  <a:pt x="6339111" y="2599957"/>
                  <a:pt x="6344663" y="2628839"/>
                </a:cubicBezTo>
                <a:lnTo>
                  <a:pt x="6375811" y="2639204"/>
                </a:lnTo>
                <a:cubicBezTo>
                  <a:pt x="6375427" y="2643533"/>
                  <a:pt x="6375041" y="2647863"/>
                  <a:pt x="6374657" y="2652193"/>
                </a:cubicBezTo>
                <a:cubicBezTo>
                  <a:pt x="6373555" y="2658134"/>
                  <a:pt x="6371943" y="2662665"/>
                  <a:pt x="6369740" y="2664642"/>
                </a:cubicBezTo>
                <a:cubicBezTo>
                  <a:pt x="6368032" y="2674540"/>
                  <a:pt x="6371528" y="2686899"/>
                  <a:pt x="6361964" y="2690172"/>
                </a:cubicBezTo>
                <a:cubicBezTo>
                  <a:pt x="6350507" y="2696218"/>
                  <a:pt x="6369375" y="2734440"/>
                  <a:pt x="6355511" y="2727335"/>
                </a:cubicBezTo>
                <a:cubicBezTo>
                  <a:pt x="6358746" y="2734104"/>
                  <a:pt x="6360434" y="2742096"/>
                  <a:pt x="6361058" y="2750592"/>
                </a:cubicBezTo>
                <a:cubicBezTo>
                  <a:pt x="6361013" y="2751998"/>
                  <a:pt x="6360970" y="2753408"/>
                  <a:pt x="6360926" y="2754814"/>
                </a:cubicBezTo>
                <a:lnTo>
                  <a:pt x="6339285" y="2810353"/>
                </a:lnTo>
                <a:cubicBezTo>
                  <a:pt x="6360091" y="2854187"/>
                  <a:pt x="6313103" y="2870086"/>
                  <a:pt x="6325672" y="2908809"/>
                </a:cubicBezTo>
                <a:cubicBezTo>
                  <a:pt x="6341563" y="2966972"/>
                  <a:pt x="6291836" y="2935388"/>
                  <a:pt x="6333498" y="3009772"/>
                </a:cubicBezTo>
                <a:cubicBezTo>
                  <a:pt x="6345476" y="3039254"/>
                  <a:pt x="6345955" y="3068963"/>
                  <a:pt x="6334947" y="3095405"/>
                </a:cubicBezTo>
                <a:lnTo>
                  <a:pt x="6344768" y="3155941"/>
                </a:lnTo>
                <a:cubicBezTo>
                  <a:pt x="6348643" y="3153663"/>
                  <a:pt x="6311793" y="3186588"/>
                  <a:pt x="6314754" y="3197987"/>
                </a:cubicBezTo>
                <a:cubicBezTo>
                  <a:pt x="6318695" y="3221971"/>
                  <a:pt x="6319257" y="3226752"/>
                  <a:pt x="6304230" y="3239690"/>
                </a:cubicBezTo>
                <a:cubicBezTo>
                  <a:pt x="6306321" y="3248567"/>
                  <a:pt x="6307305" y="3254005"/>
                  <a:pt x="6308837" y="3264003"/>
                </a:cubicBezTo>
                <a:cubicBezTo>
                  <a:pt x="6301812" y="3288243"/>
                  <a:pt x="6298529" y="3302527"/>
                  <a:pt x="6309285" y="3324103"/>
                </a:cubicBezTo>
                <a:cubicBezTo>
                  <a:pt x="6301188" y="3343007"/>
                  <a:pt x="6329285" y="3359307"/>
                  <a:pt x="6342503" y="3405661"/>
                </a:cubicBezTo>
                <a:cubicBezTo>
                  <a:pt x="6338012" y="3447477"/>
                  <a:pt x="6408325" y="3505721"/>
                  <a:pt x="6401531" y="3550593"/>
                </a:cubicBezTo>
                <a:cubicBezTo>
                  <a:pt x="6395655" y="3579549"/>
                  <a:pt x="6423437" y="3594758"/>
                  <a:pt x="6427705" y="3624684"/>
                </a:cubicBezTo>
                <a:cubicBezTo>
                  <a:pt x="6416402" y="3629199"/>
                  <a:pt x="6435787" y="3639516"/>
                  <a:pt x="6448424" y="3657106"/>
                </a:cubicBezTo>
                <a:lnTo>
                  <a:pt x="6444014" y="3752742"/>
                </a:lnTo>
                <a:cubicBezTo>
                  <a:pt x="6443990" y="3752777"/>
                  <a:pt x="6443967" y="3752813"/>
                  <a:pt x="6443946" y="3752849"/>
                </a:cubicBezTo>
                <a:lnTo>
                  <a:pt x="0" y="375284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670" y="213359"/>
            <a:ext cx="8729330" cy="5445076"/>
          </a:xfrm>
        </p:spPr>
        <p:txBody>
          <a:bodyPr anchor="t">
            <a:normAutofit/>
          </a:bodyPr>
          <a:lstStyle/>
          <a:p>
            <a:pPr marL="0" indent="0">
              <a:lnSpc>
                <a:spcPct val="90000"/>
              </a:lnSpc>
              <a:buNone/>
              <a:defRPr sz="1600"/>
            </a:pPr>
            <a:r>
              <a:rPr lang="en-GB" sz="1400" dirty="0"/>
              <a:t>W </a:t>
            </a:r>
            <a:r>
              <a:rPr lang="en-GB" sz="1400" dirty="0" err="1"/>
              <a:t>Wielkiej</a:t>
            </a:r>
            <a:r>
              <a:rPr lang="en-GB" sz="1400" dirty="0"/>
              <a:t> </a:t>
            </a:r>
            <a:r>
              <a:rPr lang="en-GB" sz="1400" dirty="0" err="1"/>
              <a:t>Brytanii</a:t>
            </a:r>
            <a:r>
              <a:rPr lang="en-GB" sz="1400" dirty="0"/>
              <a:t> prawny </a:t>
            </a:r>
            <a:r>
              <a:rPr lang="en-GB" sz="1400" dirty="0" err="1"/>
              <a:t>wiek</a:t>
            </a:r>
            <a:r>
              <a:rPr lang="en-GB" sz="1400" dirty="0"/>
              <a:t> </a:t>
            </a:r>
            <a:r>
              <a:rPr lang="en-GB" sz="1400" dirty="0" err="1"/>
              <a:t>zgody</a:t>
            </a:r>
            <a:r>
              <a:rPr lang="en-GB" sz="1400" dirty="0"/>
              <a:t> </a:t>
            </a:r>
            <a:r>
              <a:rPr lang="en-GB" sz="1400" dirty="0" err="1"/>
              <a:t>seksualnej</a:t>
            </a:r>
            <a:r>
              <a:rPr lang="en-GB" sz="1400" dirty="0"/>
              <a:t> to 16 lat.</a:t>
            </a:r>
          </a:p>
          <a:p>
            <a:pPr marL="0" indent="0">
              <a:lnSpc>
                <a:spcPct val="90000"/>
              </a:lnSpc>
              <a:buNone/>
              <a:defRPr sz="1600"/>
            </a:pPr>
            <a:br>
              <a:rPr lang="en-GB" sz="1600" b="1" dirty="0">
                <a:solidFill>
                  <a:srgbClr val="0070C0"/>
                </a:solidFill>
              </a:rPr>
            </a:br>
            <a:r>
              <a:rPr lang="en-GB" sz="1600" b="1" dirty="0">
                <a:solidFill>
                  <a:srgbClr val="0070C0"/>
                </a:solidFill>
              </a:rPr>
              <a:t>- </a:t>
            </a:r>
            <a:r>
              <a:rPr lang="en-GB" sz="1600" b="1" dirty="0" err="1">
                <a:solidFill>
                  <a:srgbClr val="0070C0"/>
                </a:solidFill>
              </a:rPr>
              <a:t>Jeśli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osoba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nie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ukończyła</a:t>
            </a:r>
            <a:r>
              <a:rPr lang="en-GB" sz="1600" b="1" dirty="0">
                <a:solidFill>
                  <a:srgbClr val="0070C0"/>
                </a:solidFill>
              </a:rPr>
              <a:t> 16 </a:t>
            </a:r>
            <a:r>
              <a:rPr lang="en-GB" sz="1600" b="1" dirty="0" err="1">
                <a:solidFill>
                  <a:srgbClr val="0070C0"/>
                </a:solidFill>
              </a:rPr>
              <a:t>lat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i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dochodzi</a:t>
            </a:r>
            <a:r>
              <a:rPr lang="en-GB" sz="1600" b="1" dirty="0">
                <a:solidFill>
                  <a:srgbClr val="0070C0"/>
                </a:solidFill>
              </a:rPr>
              <a:t> do </a:t>
            </a:r>
            <a:r>
              <a:rPr lang="en-GB" sz="1600" b="1" dirty="0" err="1">
                <a:solidFill>
                  <a:srgbClr val="0070C0"/>
                </a:solidFill>
              </a:rPr>
              <a:t>kontaktów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seksualnych</a:t>
            </a:r>
            <a:r>
              <a:rPr lang="en-GB" sz="1600" b="1" dirty="0">
                <a:solidFill>
                  <a:srgbClr val="0070C0"/>
                </a:solidFill>
              </a:rPr>
              <a:t>, </a:t>
            </a:r>
            <a:r>
              <a:rPr lang="en-GB" sz="1600" b="1" dirty="0" err="1">
                <a:solidFill>
                  <a:srgbClr val="0070C0"/>
                </a:solidFill>
              </a:rPr>
              <a:t>należy</a:t>
            </a:r>
            <a:r>
              <a:rPr lang="en-GB" sz="1600" b="1" dirty="0">
                <a:solidFill>
                  <a:srgbClr val="0070C0"/>
                </a:solidFill>
              </a:rPr>
              <a:t> to </a:t>
            </a:r>
            <a:r>
              <a:rPr lang="en-GB" sz="1600" b="1" dirty="0" err="1">
                <a:solidFill>
                  <a:srgbClr val="0070C0"/>
                </a:solidFill>
              </a:rPr>
              <a:t>traktować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jako</a:t>
            </a:r>
            <a:r>
              <a:rPr lang="en-GB" sz="1600" b="1" dirty="0">
                <a:solidFill>
                  <a:srgbClr val="0070C0"/>
                </a:solidFill>
              </a:rPr>
              <a:t> problem </a:t>
            </a:r>
            <a:r>
              <a:rPr lang="en-GB" sz="1600" b="1" dirty="0" err="1">
                <a:solidFill>
                  <a:srgbClr val="0070C0"/>
                </a:solidFill>
              </a:rPr>
              <a:t>ochrony</a:t>
            </a:r>
            <a:r>
              <a:rPr lang="en-GB" sz="1600" b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  <a:defRPr sz="1600"/>
            </a:pPr>
            <a:br>
              <a:rPr lang="en-GB" sz="1600" b="1" dirty="0">
                <a:solidFill>
                  <a:srgbClr val="0070C0"/>
                </a:solidFill>
              </a:rPr>
            </a:br>
            <a:r>
              <a:rPr lang="en-GB" sz="1600" b="1" dirty="0">
                <a:solidFill>
                  <a:srgbClr val="0070C0"/>
                </a:solidFill>
              </a:rPr>
              <a:t>- W </a:t>
            </a:r>
            <a:r>
              <a:rPr lang="en-GB" sz="1600" b="1" dirty="0" err="1">
                <a:solidFill>
                  <a:srgbClr val="0070C0"/>
                </a:solidFill>
              </a:rPr>
              <a:t>przypadku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dzieci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poniżej</a:t>
            </a:r>
            <a:r>
              <a:rPr lang="en-GB" sz="1600" b="1" dirty="0">
                <a:solidFill>
                  <a:srgbClr val="0070C0"/>
                </a:solidFill>
              </a:rPr>
              <a:t> 13 </a:t>
            </a:r>
            <a:r>
              <a:rPr lang="en-GB" sz="1600" b="1" dirty="0" err="1">
                <a:solidFill>
                  <a:srgbClr val="0070C0"/>
                </a:solidFill>
              </a:rPr>
              <a:t>roku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życia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jakakolwiek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aktywność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seksualna</a:t>
            </a:r>
            <a:r>
              <a:rPr lang="en-GB" sz="1600" b="1" dirty="0">
                <a:solidFill>
                  <a:srgbClr val="0070C0"/>
                </a:solidFill>
              </a:rPr>
              <a:t> jest </a:t>
            </a:r>
            <a:r>
              <a:rPr lang="en-GB" sz="1600" b="1" dirty="0" err="1">
                <a:solidFill>
                  <a:srgbClr val="0070C0"/>
                </a:solidFill>
              </a:rPr>
              <a:t>uznawana</a:t>
            </a:r>
            <a:r>
              <a:rPr lang="en-GB" sz="1600" b="1" dirty="0">
                <a:solidFill>
                  <a:srgbClr val="0070C0"/>
                </a:solidFill>
              </a:rPr>
              <a:t> za </a:t>
            </a:r>
            <a:r>
              <a:rPr lang="en-GB" sz="1600" b="1" dirty="0" err="1">
                <a:solidFill>
                  <a:srgbClr val="0070C0"/>
                </a:solidFill>
              </a:rPr>
              <a:t>nadużycie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i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musi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być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err="1">
                <a:solidFill>
                  <a:srgbClr val="0070C0"/>
                </a:solidFill>
              </a:rPr>
              <a:t>zgłoszona</a:t>
            </a:r>
            <a:r>
              <a:rPr lang="en-GB" sz="1600" b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  <a:defRPr sz="1600"/>
            </a:pPr>
            <a:br>
              <a:rPr lang="en-GB" sz="1400" dirty="0"/>
            </a:br>
            <a:r>
              <a:rPr lang="en-GB" sz="1400" dirty="0"/>
              <a:t>- Nawet </a:t>
            </a:r>
            <a:r>
              <a:rPr lang="en-GB" sz="1400" dirty="0" err="1"/>
              <a:t>między</a:t>
            </a:r>
            <a:r>
              <a:rPr lang="en-GB" sz="1400" dirty="0"/>
              <a:t> </a:t>
            </a:r>
            <a:r>
              <a:rPr lang="en-GB" sz="1400" dirty="0" err="1"/>
              <a:t>nastolatkami</a:t>
            </a:r>
            <a:r>
              <a:rPr lang="en-GB" sz="1400" dirty="0"/>
              <a:t> </a:t>
            </a:r>
            <a:r>
              <a:rPr lang="en-GB" sz="1400" dirty="0" err="1"/>
              <a:t>powyżej</a:t>
            </a:r>
            <a:r>
              <a:rPr lang="en-GB" sz="1400" dirty="0"/>
              <a:t> 16 </a:t>
            </a:r>
            <a:r>
              <a:rPr lang="en-GB" sz="1400" dirty="0" err="1"/>
              <a:t>lat</a:t>
            </a:r>
            <a:r>
              <a:rPr lang="en-GB" sz="1400" dirty="0"/>
              <a:t> – </a:t>
            </a:r>
            <a:r>
              <a:rPr lang="en-GB" sz="1400" dirty="0" err="1"/>
              <a:t>jeśli</a:t>
            </a:r>
            <a:r>
              <a:rPr lang="en-GB" sz="1400" dirty="0"/>
              <a:t> </a:t>
            </a:r>
            <a:r>
              <a:rPr lang="en-GB" sz="1400" dirty="0" err="1"/>
              <a:t>występuje</a:t>
            </a:r>
            <a:r>
              <a:rPr lang="en-GB" sz="1400" dirty="0"/>
              <a:t> </a:t>
            </a:r>
            <a:r>
              <a:rPr lang="en-GB" sz="1400" dirty="0" err="1"/>
              <a:t>presja</a:t>
            </a:r>
            <a:r>
              <a:rPr lang="en-GB" sz="1400" dirty="0"/>
              <a:t>, </a:t>
            </a:r>
            <a:r>
              <a:rPr lang="en-GB" sz="1400" dirty="0" err="1"/>
              <a:t>nierówność</a:t>
            </a:r>
            <a:r>
              <a:rPr lang="en-GB" sz="1400" dirty="0"/>
              <a:t> </a:t>
            </a:r>
            <a:r>
              <a:rPr lang="en-GB" sz="1400" dirty="0" err="1"/>
              <a:t>sił</a:t>
            </a:r>
            <a:r>
              <a:rPr lang="en-GB" sz="1400" dirty="0"/>
              <a:t> </a:t>
            </a:r>
            <a:r>
              <a:rPr lang="en-GB" sz="1400" dirty="0" err="1"/>
              <a:t>lub</a:t>
            </a:r>
            <a:r>
              <a:rPr lang="en-GB" sz="1400" dirty="0"/>
              <a:t> </a:t>
            </a:r>
            <a:r>
              <a:rPr lang="en-GB" sz="1400" dirty="0" err="1"/>
              <a:t>wykorzystywanie</a:t>
            </a:r>
            <a:r>
              <a:rPr lang="en-GB" sz="1400" dirty="0"/>
              <a:t> – </a:t>
            </a:r>
            <a:r>
              <a:rPr lang="en-GB" sz="1400" dirty="0" err="1"/>
              <a:t>sytuację</a:t>
            </a:r>
            <a:r>
              <a:rPr lang="en-GB" sz="1400" dirty="0"/>
              <a:t> </a:t>
            </a:r>
            <a:r>
              <a:rPr lang="en-GB" sz="1400" dirty="0" err="1"/>
              <a:t>należy</a:t>
            </a:r>
            <a:r>
              <a:rPr lang="en-GB" sz="1400" dirty="0"/>
              <a:t> </a:t>
            </a:r>
            <a:r>
              <a:rPr lang="en-GB" sz="1400" dirty="0" err="1"/>
              <a:t>zgłosić</a:t>
            </a:r>
            <a:r>
              <a:rPr lang="en-GB" sz="1400" dirty="0"/>
              <a:t>.</a:t>
            </a:r>
          </a:p>
          <a:p>
            <a:pPr marL="0" indent="0" algn="r">
              <a:lnSpc>
                <a:spcPct val="90000"/>
              </a:lnSpc>
              <a:buNone/>
              <a:defRPr sz="1600"/>
            </a:pPr>
            <a:br>
              <a:rPr lang="en-GB" sz="1400" dirty="0"/>
            </a:br>
            <a:r>
              <a:rPr lang="en-GB" sz="1400" b="1" dirty="0" err="1"/>
              <a:t>Zawsze</a:t>
            </a:r>
            <a:r>
              <a:rPr lang="en-GB" sz="1400" b="1" dirty="0"/>
              <a:t> </a:t>
            </a:r>
            <a:r>
              <a:rPr lang="en-GB" sz="1400" b="1" dirty="0" err="1"/>
              <a:t>reaguj</a:t>
            </a:r>
            <a:r>
              <a:rPr lang="en-GB" sz="1400" b="1" dirty="0"/>
              <a:t>, </a:t>
            </a:r>
            <a:r>
              <a:rPr lang="en-GB" sz="1400" b="1" dirty="0" err="1"/>
              <a:t>jeśli</a:t>
            </a:r>
            <a:r>
              <a:rPr lang="en-GB" sz="1400" b="1" dirty="0"/>
              <a:t> </a:t>
            </a:r>
            <a:r>
              <a:rPr lang="en-GB" sz="1400" b="1" dirty="0" err="1"/>
              <a:t>coś</a:t>
            </a:r>
            <a:r>
              <a:rPr lang="en-GB" sz="1400" b="1" dirty="0"/>
              <a:t> </a:t>
            </a:r>
            <a:r>
              <a:rPr lang="en-GB" sz="1400" b="1" dirty="0" err="1"/>
              <a:t>budzi</a:t>
            </a:r>
            <a:r>
              <a:rPr lang="en-GB" sz="1400" b="1" dirty="0"/>
              <a:t> </a:t>
            </a:r>
            <a:r>
              <a:rPr lang="en-GB" sz="1400" b="1" dirty="0" err="1"/>
              <a:t>niepokój</a:t>
            </a:r>
            <a:r>
              <a:rPr lang="en-GB" sz="1400" b="1" dirty="0"/>
              <a:t> </a:t>
            </a:r>
            <a:r>
              <a:rPr lang="en-GB" sz="1400" dirty="0"/>
              <a:t>– </a:t>
            </a:r>
            <a:r>
              <a:rPr lang="en-GB" sz="1400" dirty="0" err="1"/>
              <a:t>skonsultuj</a:t>
            </a:r>
            <a:r>
              <a:rPr lang="en-GB" sz="1400" dirty="0"/>
              <a:t> </a:t>
            </a:r>
            <a:r>
              <a:rPr lang="en-GB" sz="1400" dirty="0" err="1"/>
              <a:t>się</a:t>
            </a:r>
            <a:r>
              <a:rPr lang="en-GB" sz="1400" dirty="0"/>
              <a:t> z </a:t>
            </a:r>
            <a:r>
              <a:rPr lang="en-GB" sz="1400" dirty="0" err="1"/>
              <a:t>odpowiedzialnym</a:t>
            </a:r>
            <a:r>
              <a:rPr lang="en-GB" sz="1400" dirty="0"/>
              <a:t> za </a:t>
            </a:r>
            <a:r>
              <a:rPr lang="en-GB" sz="1400" dirty="0" err="1"/>
              <a:t>ochronę</a:t>
            </a:r>
            <a:r>
              <a:rPr lang="en-GB" sz="1400" dirty="0"/>
              <a:t> w </a:t>
            </a:r>
            <a:r>
              <a:rPr lang="en-GB" sz="1400" dirty="0" err="1"/>
              <a:t>parafii</a:t>
            </a:r>
            <a:r>
              <a:rPr lang="en-GB" sz="1400" dirty="0"/>
              <a:t>.</a:t>
            </a:r>
          </a:p>
          <a:p>
            <a:pPr marL="0" indent="0" algn="r">
              <a:lnSpc>
                <a:spcPct val="90000"/>
              </a:lnSpc>
              <a:buNone/>
              <a:defRPr sz="1600"/>
            </a:pPr>
            <a:endParaRPr lang="en-GB" sz="1400" dirty="0"/>
          </a:p>
          <a:p>
            <a:pPr marL="0" indent="0" algn="r">
              <a:lnSpc>
                <a:spcPct val="90000"/>
              </a:lnSpc>
              <a:buNone/>
              <a:defRPr sz="1600"/>
            </a:pPr>
            <a:r>
              <a:rPr lang="en-GB" sz="1400" b="1" i="1" dirty="0" err="1"/>
              <a:t>Dzieci</a:t>
            </a:r>
            <a:r>
              <a:rPr lang="en-GB" sz="1400" b="1" i="1" dirty="0"/>
              <a:t> </a:t>
            </a:r>
            <a:r>
              <a:rPr lang="en-GB" sz="1400" b="1" i="1" dirty="0" err="1"/>
              <a:t>powyżej</a:t>
            </a:r>
            <a:r>
              <a:rPr lang="en-GB" sz="1400" b="1" i="1" dirty="0"/>
              <a:t> 14 </a:t>
            </a:r>
            <a:r>
              <a:rPr lang="en-GB" sz="1400" b="1" i="1" dirty="0" err="1"/>
              <a:t>roku</a:t>
            </a:r>
            <a:r>
              <a:rPr lang="en-GB" sz="1400" b="1" i="1" dirty="0"/>
              <a:t> </a:t>
            </a:r>
            <a:r>
              <a:rPr lang="en-GB" sz="1400" b="1" i="1" dirty="0" err="1"/>
              <a:t>życia</a:t>
            </a:r>
            <a:r>
              <a:rPr lang="en-GB" sz="1400" b="1" i="1" dirty="0"/>
              <a:t> </a:t>
            </a:r>
            <a:r>
              <a:rPr lang="en-GB" sz="1400" b="1" i="1" dirty="0" err="1"/>
              <a:t>mają</a:t>
            </a:r>
            <a:r>
              <a:rPr lang="en-GB" sz="1400" b="1" i="1" dirty="0"/>
              <a:t> </a:t>
            </a:r>
            <a:r>
              <a:rPr lang="en-GB" sz="1400" b="1" i="1" dirty="0" err="1"/>
              <a:t>prawo</a:t>
            </a:r>
            <a:r>
              <a:rPr lang="en-GB" sz="1400" b="1" i="1" dirty="0"/>
              <a:t> do </a:t>
            </a:r>
            <a:r>
              <a:rPr lang="en-GB" sz="1400" b="1" i="1" dirty="0" err="1"/>
              <a:t>prywatności</a:t>
            </a:r>
            <a:r>
              <a:rPr lang="en-GB" sz="1400" b="1" i="1" dirty="0"/>
              <a:t> </a:t>
            </a:r>
            <a:r>
              <a:rPr lang="en-GB" sz="1400" b="1" i="1" dirty="0" err="1"/>
              <a:t>i</a:t>
            </a:r>
            <a:r>
              <a:rPr lang="en-GB" sz="1400" b="1" i="1" dirty="0"/>
              <a:t> </a:t>
            </a:r>
            <a:r>
              <a:rPr lang="en-GB" sz="1400" b="1" i="1" dirty="0" err="1"/>
              <a:t>poufności</a:t>
            </a:r>
            <a:r>
              <a:rPr lang="en-GB" sz="1400" b="1" i="1" dirty="0"/>
              <a:t>. Nie </a:t>
            </a:r>
            <a:r>
              <a:rPr lang="en-GB" sz="1400" b="1" i="1" dirty="0" err="1"/>
              <a:t>należy</a:t>
            </a:r>
            <a:r>
              <a:rPr lang="en-GB" sz="1400" b="1" i="1" dirty="0"/>
              <a:t> </a:t>
            </a:r>
            <a:r>
              <a:rPr lang="en-GB" sz="1400" b="1" i="1" dirty="0" err="1"/>
              <a:t>automatycznie</a:t>
            </a:r>
            <a:r>
              <a:rPr lang="en-GB" sz="1400" b="1" i="1" dirty="0"/>
              <a:t> </a:t>
            </a:r>
            <a:r>
              <a:rPr lang="en-GB" sz="1400" b="1" i="1" dirty="0" err="1"/>
              <a:t>informować</a:t>
            </a:r>
            <a:r>
              <a:rPr lang="en-GB" sz="1400" b="1" i="1" dirty="0"/>
              <a:t> </a:t>
            </a:r>
            <a:r>
              <a:rPr lang="en-GB" sz="1400" b="1" i="1" dirty="0" err="1"/>
              <a:t>rodziców</a:t>
            </a:r>
            <a:r>
              <a:rPr lang="en-GB" sz="1400" b="1" i="1" dirty="0"/>
              <a:t>, </a:t>
            </a:r>
            <a:r>
              <a:rPr lang="en-GB" sz="1400" b="1" i="1" dirty="0" err="1"/>
              <a:t>chyba</a:t>
            </a:r>
            <a:r>
              <a:rPr lang="en-GB" sz="1400" b="1" i="1" dirty="0"/>
              <a:t> </a:t>
            </a:r>
            <a:r>
              <a:rPr lang="en-GB" sz="1400" b="1" i="1" dirty="0" err="1"/>
              <a:t>że</a:t>
            </a:r>
            <a:r>
              <a:rPr lang="en-GB" sz="1400" b="1" i="1" dirty="0"/>
              <a:t> </a:t>
            </a:r>
            <a:r>
              <a:rPr lang="en-GB" sz="1400" b="1" i="1" dirty="0" err="1"/>
              <a:t>istnieje</a:t>
            </a:r>
            <a:r>
              <a:rPr lang="en-GB" sz="1400" b="1" i="1" dirty="0"/>
              <a:t> </a:t>
            </a:r>
            <a:r>
              <a:rPr lang="en-GB" sz="1400" b="1" i="1" dirty="0" err="1"/>
              <a:t>zagrożenie</a:t>
            </a:r>
            <a:endParaRPr lang="en-GB" sz="1400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Scenariusz 1: Chłopiec, który nagle się wycofał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93" y="1600200"/>
            <a:ext cx="7517219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Aft>
                <a:spcPts val="1200"/>
              </a:spcAft>
              <a:buNone/>
              <a:defRPr sz="1600"/>
            </a:pPr>
            <a:br>
              <a:rPr sz="2400" dirty="0"/>
            </a:br>
            <a:r>
              <a:rPr sz="2400" dirty="0"/>
              <a:t>Mateusz, 12-letni ministrant, </a:t>
            </a:r>
            <a:r>
              <a:rPr sz="2400" dirty="0" err="1"/>
              <a:t>był</a:t>
            </a:r>
            <a:r>
              <a:rPr sz="2400" dirty="0"/>
              <a:t> do </a:t>
            </a:r>
            <a:r>
              <a:rPr sz="2400" dirty="0" err="1"/>
              <a:t>tej</a:t>
            </a:r>
            <a:r>
              <a:rPr sz="2400" dirty="0"/>
              <a:t> </a:t>
            </a:r>
            <a:r>
              <a:rPr sz="2400" dirty="0" err="1"/>
              <a:t>pory</a:t>
            </a:r>
            <a:r>
              <a:rPr sz="2400" dirty="0"/>
              <a:t> </a:t>
            </a:r>
            <a:r>
              <a:rPr sz="2400" dirty="0" err="1"/>
              <a:t>bardzo</a:t>
            </a:r>
            <a:r>
              <a:rPr sz="2400" dirty="0"/>
              <a:t> </a:t>
            </a:r>
            <a:r>
              <a:rPr sz="2400" dirty="0" err="1"/>
              <a:t>zaangażowany</a:t>
            </a:r>
            <a:r>
              <a:rPr sz="2400" dirty="0"/>
              <a:t> – </a:t>
            </a:r>
            <a:r>
              <a:rPr sz="2400" dirty="0" err="1"/>
              <a:t>uśmiechnięty</a:t>
            </a:r>
            <a:r>
              <a:rPr sz="2400" dirty="0"/>
              <a:t>, </a:t>
            </a:r>
            <a:r>
              <a:rPr sz="2400" dirty="0" err="1"/>
              <a:t>chętny</a:t>
            </a:r>
            <a:r>
              <a:rPr sz="2400" dirty="0"/>
              <a:t> do </a:t>
            </a:r>
            <a:r>
              <a:rPr sz="2400" dirty="0" err="1"/>
              <a:t>pomocy</a:t>
            </a:r>
            <a:r>
              <a:rPr sz="2400" dirty="0"/>
              <a:t>. Od </a:t>
            </a:r>
            <a:r>
              <a:rPr sz="2400" dirty="0" err="1"/>
              <a:t>kilku</a:t>
            </a:r>
            <a:r>
              <a:rPr sz="2400" dirty="0"/>
              <a:t> </a:t>
            </a:r>
            <a:r>
              <a:rPr sz="2400" dirty="0" err="1"/>
              <a:t>tygodni</a:t>
            </a:r>
            <a:r>
              <a:rPr sz="2400" dirty="0"/>
              <a:t> </a:t>
            </a:r>
            <a:r>
              <a:rPr sz="2400" dirty="0" err="1"/>
              <a:t>wygląda</a:t>
            </a:r>
            <a:r>
              <a:rPr sz="2400" dirty="0"/>
              <a:t> </a:t>
            </a:r>
            <a:r>
              <a:rPr sz="2400" dirty="0" err="1"/>
              <a:t>na</a:t>
            </a:r>
            <a:r>
              <a:rPr sz="2400" dirty="0"/>
              <a:t> </a:t>
            </a:r>
            <a:r>
              <a:rPr sz="2400" dirty="0" err="1"/>
              <a:t>zamkniętego</a:t>
            </a:r>
            <a:r>
              <a:rPr sz="2400" dirty="0"/>
              <a:t> w </a:t>
            </a:r>
            <a:r>
              <a:rPr sz="2400" dirty="0" err="1"/>
              <a:t>sobie</a:t>
            </a:r>
            <a:r>
              <a:rPr sz="2400" dirty="0"/>
              <a:t>. Unika </a:t>
            </a:r>
            <a:r>
              <a:rPr sz="2400" dirty="0" err="1"/>
              <a:t>kontaktu</a:t>
            </a:r>
            <a:r>
              <a:rPr sz="2400" dirty="0"/>
              <a:t> </a:t>
            </a:r>
            <a:r>
              <a:rPr sz="2400" dirty="0" err="1"/>
              <a:t>wzrokowego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nagle</a:t>
            </a:r>
            <a:r>
              <a:rPr sz="2400" dirty="0"/>
              <a:t> </a:t>
            </a:r>
            <a:r>
              <a:rPr sz="2400" dirty="0" err="1"/>
              <a:t>przestał</a:t>
            </a:r>
            <a:r>
              <a:rPr sz="2400" dirty="0"/>
              <a:t> </a:t>
            </a:r>
            <a:r>
              <a:rPr sz="2400" dirty="0" err="1"/>
              <a:t>służyć</a:t>
            </a:r>
            <a:r>
              <a:rPr sz="2400" dirty="0"/>
              <a:t> do </a:t>
            </a:r>
            <a:r>
              <a:rPr sz="2400" dirty="0" err="1"/>
              <a:t>Mszy</a:t>
            </a:r>
            <a:r>
              <a:rPr sz="2400" dirty="0"/>
              <a:t>. </a:t>
            </a:r>
            <a:r>
              <a:rPr sz="2400" dirty="0" err="1"/>
              <a:t>Kiedy</a:t>
            </a:r>
            <a:r>
              <a:rPr sz="2400" dirty="0"/>
              <a:t> </a:t>
            </a:r>
            <a:r>
              <a:rPr sz="2400" dirty="0" err="1"/>
              <a:t>jeden</a:t>
            </a:r>
            <a:r>
              <a:rPr sz="2400" dirty="0"/>
              <a:t> z </a:t>
            </a:r>
            <a:r>
              <a:rPr sz="2400" dirty="0" err="1"/>
              <a:t>wolontariuszy</a:t>
            </a:r>
            <a:r>
              <a:rPr sz="2400" dirty="0"/>
              <a:t> </a:t>
            </a:r>
            <a:r>
              <a:rPr sz="2400" dirty="0" err="1"/>
              <a:t>zapytał</a:t>
            </a:r>
            <a:r>
              <a:rPr sz="2400" dirty="0"/>
              <a:t> go, </a:t>
            </a:r>
            <a:r>
              <a:rPr sz="2400" dirty="0" err="1"/>
              <a:t>czy</a:t>
            </a:r>
            <a:r>
              <a:rPr sz="2400" dirty="0"/>
              <a:t> </a:t>
            </a:r>
            <a:r>
              <a:rPr sz="2400" dirty="0" err="1"/>
              <a:t>wszystko</a:t>
            </a:r>
            <a:r>
              <a:rPr sz="2400" dirty="0"/>
              <a:t> w </a:t>
            </a:r>
            <a:r>
              <a:rPr sz="2400" dirty="0" err="1"/>
              <a:t>porządku</a:t>
            </a:r>
            <a:r>
              <a:rPr sz="2400" dirty="0"/>
              <a:t>, </a:t>
            </a:r>
            <a:r>
              <a:rPr sz="2400" dirty="0" err="1"/>
              <a:t>tylko</a:t>
            </a:r>
            <a:r>
              <a:rPr sz="2400" dirty="0"/>
              <a:t> </a:t>
            </a:r>
            <a:r>
              <a:rPr sz="2400" dirty="0" err="1"/>
              <a:t>wzruszył</a:t>
            </a:r>
            <a:r>
              <a:rPr sz="2400" dirty="0"/>
              <a:t> </a:t>
            </a:r>
            <a:r>
              <a:rPr sz="2400" dirty="0" err="1"/>
              <a:t>ramionami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powiedział</a:t>
            </a:r>
            <a:r>
              <a:rPr sz="2400" dirty="0"/>
              <a:t>: „Nie </a:t>
            </a:r>
            <a:r>
              <a:rPr sz="2400" dirty="0" err="1"/>
              <a:t>mogę</a:t>
            </a:r>
            <a:r>
              <a:rPr sz="2400" dirty="0"/>
              <a:t> </a:t>
            </a:r>
            <a:r>
              <a:rPr sz="2400" dirty="0" err="1"/>
              <a:t>rozmawiać</a:t>
            </a:r>
            <a:r>
              <a:rPr sz="2400" dirty="0"/>
              <a:t>. Tato </a:t>
            </a:r>
            <a:r>
              <a:rPr sz="2400" dirty="0" err="1"/>
              <a:t>nie</a:t>
            </a:r>
            <a:r>
              <a:rPr sz="2400" dirty="0"/>
              <a:t> </a:t>
            </a:r>
            <a:r>
              <a:rPr sz="2400" dirty="0" err="1"/>
              <a:t>pozwala</a:t>
            </a:r>
            <a:r>
              <a:rPr sz="2400" dirty="0"/>
              <a:t>.”</a:t>
            </a:r>
            <a:endParaRPr lang="en-GB" sz="2400" dirty="0"/>
          </a:p>
          <a:p>
            <a:pPr marL="0" indent="0" algn="just">
              <a:spcAft>
                <a:spcPts val="1200"/>
              </a:spcAft>
              <a:buNone/>
              <a:defRPr sz="1600"/>
            </a:pPr>
            <a:br>
              <a:rPr dirty="0"/>
            </a:br>
            <a:endParaRPr lang="en-GB" dirty="0"/>
          </a:p>
          <a:p>
            <a:pPr marL="0" indent="0">
              <a:spcAft>
                <a:spcPts val="1200"/>
              </a:spcAft>
              <a:buNone/>
              <a:defRPr sz="1600"/>
            </a:pPr>
            <a:r>
              <a:rPr dirty="0" err="1">
                <a:solidFill>
                  <a:srgbClr val="0070C0"/>
                </a:solidFill>
              </a:rPr>
              <a:t>Pytania</a:t>
            </a:r>
            <a:r>
              <a:rPr dirty="0">
                <a:solidFill>
                  <a:srgbClr val="0070C0"/>
                </a:solidFill>
              </a:rPr>
              <a:t> do </a:t>
            </a:r>
            <a:r>
              <a:rPr dirty="0" err="1">
                <a:solidFill>
                  <a:srgbClr val="0070C0"/>
                </a:solidFill>
              </a:rPr>
              <a:t>dyskusji</a:t>
            </a:r>
            <a:r>
              <a:rPr dirty="0">
                <a:solidFill>
                  <a:srgbClr val="0070C0"/>
                </a:solidFill>
              </a:rPr>
              <a:t>: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Jakie </a:t>
            </a:r>
            <a:r>
              <a:rPr dirty="0" err="1">
                <a:solidFill>
                  <a:srgbClr val="0070C0"/>
                </a:solidFill>
              </a:rPr>
              <a:t>sygnały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ostrzegawcze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zauważamy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Co </a:t>
            </a:r>
            <a:r>
              <a:rPr dirty="0" err="1">
                <a:solidFill>
                  <a:srgbClr val="0070C0"/>
                </a:solidFill>
              </a:rPr>
              <a:t>może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się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kryć</a:t>
            </a:r>
            <a:r>
              <a:rPr dirty="0">
                <a:solidFill>
                  <a:srgbClr val="0070C0"/>
                </a:solidFill>
              </a:rPr>
              <a:t> za </a:t>
            </a:r>
            <a:r>
              <a:rPr dirty="0" err="1">
                <a:solidFill>
                  <a:srgbClr val="0070C0"/>
                </a:solidFill>
              </a:rPr>
              <a:t>tą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zmianą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zachowania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 </a:t>
            </a:r>
            <a:r>
              <a:rPr dirty="0" err="1">
                <a:solidFill>
                  <a:srgbClr val="0070C0"/>
                </a:solidFill>
              </a:rPr>
              <a:t>należy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zareagować</a:t>
            </a:r>
            <a:r>
              <a:rPr dirty="0">
                <a:solidFill>
                  <a:srgbClr val="0070C0"/>
                </a:solidFill>
              </a:rPr>
              <a:t>? </a:t>
            </a:r>
            <a:r>
              <a:rPr dirty="0" err="1">
                <a:solidFill>
                  <a:srgbClr val="0070C0"/>
                </a:solidFill>
              </a:rPr>
              <a:t>Komu</a:t>
            </a:r>
            <a:r>
              <a:rPr dirty="0">
                <a:solidFill>
                  <a:srgbClr val="0070C0"/>
                </a:solidFill>
              </a:rPr>
              <a:t> to </a:t>
            </a:r>
            <a:r>
              <a:rPr dirty="0" err="1">
                <a:solidFill>
                  <a:srgbClr val="0070C0"/>
                </a:solidFill>
              </a:rPr>
              <a:t>zgłosić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Co </a:t>
            </a:r>
            <a:r>
              <a:rPr dirty="0" err="1">
                <a:solidFill>
                  <a:srgbClr val="0070C0"/>
                </a:solidFill>
              </a:rPr>
              <a:t>powiedzieć</a:t>
            </a:r>
            <a:r>
              <a:rPr dirty="0">
                <a:solidFill>
                  <a:srgbClr val="0070C0"/>
                </a:solidFill>
              </a:rPr>
              <a:t> (</a:t>
            </a:r>
            <a:r>
              <a:rPr dirty="0" err="1">
                <a:solidFill>
                  <a:srgbClr val="0070C0"/>
                </a:solidFill>
              </a:rPr>
              <a:t>lub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czego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nie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mówić</a:t>
            </a:r>
            <a:r>
              <a:rPr dirty="0">
                <a:solidFill>
                  <a:srgbClr val="0070C0"/>
                </a:solidFill>
              </a:rPr>
              <a:t>) </a:t>
            </a:r>
            <a:r>
              <a:rPr dirty="0" err="1">
                <a:solidFill>
                  <a:srgbClr val="0070C0"/>
                </a:solidFill>
              </a:rPr>
              <a:t>dziecku</a:t>
            </a:r>
            <a:r>
              <a:rPr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18434" name="Picture 2" descr="The Power of a Question - SWOOP ...">
            <a:extLst>
              <a:ext uri="{FF2B5EF4-FFF2-40B4-BE49-F238E27FC236}">
                <a16:creationId xmlns:a16="http://schemas.microsoft.com/office/drawing/2014/main" id="{471239B9-A687-F761-EA86-2B4B70057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107" y="4222750"/>
            <a:ext cx="39370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Scenariusz 2: Starsza parafianka w trudnej sytuacji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04298" cy="4525963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  <a:defRPr sz="1600"/>
            </a:pPr>
            <a:r>
              <a:rPr sz="2400" dirty="0"/>
              <a:t>Pani Helena, 82-letnia </a:t>
            </a:r>
            <a:r>
              <a:rPr sz="2400" dirty="0" err="1"/>
              <a:t>wdowa</a:t>
            </a:r>
            <a:r>
              <a:rPr sz="2400" dirty="0"/>
              <a:t>, </a:t>
            </a:r>
            <a:r>
              <a:rPr sz="2400" dirty="0" err="1"/>
              <a:t>regularnie</a:t>
            </a:r>
            <a:r>
              <a:rPr sz="2400" dirty="0"/>
              <a:t> </a:t>
            </a:r>
            <a:r>
              <a:rPr sz="2400" dirty="0" err="1"/>
              <a:t>przychodziła</a:t>
            </a:r>
            <a:r>
              <a:rPr sz="2400" dirty="0"/>
              <a:t> </a:t>
            </a:r>
            <a:r>
              <a:rPr sz="2400" dirty="0" err="1"/>
              <a:t>na</a:t>
            </a:r>
            <a:r>
              <a:rPr sz="2400" dirty="0"/>
              <a:t> </a:t>
            </a:r>
            <a:r>
              <a:rPr sz="2400" dirty="0" err="1"/>
              <a:t>nabożeństwa</a:t>
            </a:r>
            <a:r>
              <a:rPr sz="2400" dirty="0"/>
              <a:t>. Od </a:t>
            </a:r>
            <a:r>
              <a:rPr sz="2400" dirty="0" err="1"/>
              <a:t>kilku</a:t>
            </a:r>
            <a:r>
              <a:rPr sz="2400" dirty="0"/>
              <a:t> </a:t>
            </a:r>
            <a:r>
              <a:rPr sz="2400" dirty="0" err="1"/>
              <a:t>miesięcy</a:t>
            </a:r>
            <a:r>
              <a:rPr sz="2400" dirty="0"/>
              <a:t> </a:t>
            </a:r>
            <a:r>
              <a:rPr sz="2400" dirty="0" err="1"/>
              <a:t>przychodzi</a:t>
            </a:r>
            <a:r>
              <a:rPr sz="2400" dirty="0"/>
              <a:t> </a:t>
            </a:r>
            <a:r>
              <a:rPr sz="2400" dirty="0" err="1"/>
              <a:t>rzadziej</a:t>
            </a:r>
            <a:r>
              <a:rPr sz="2400" dirty="0"/>
              <a:t>. </a:t>
            </a:r>
            <a:r>
              <a:rPr sz="2400" dirty="0" err="1"/>
              <a:t>Gdy</a:t>
            </a:r>
            <a:r>
              <a:rPr sz="2400" dirty="0"/>
              <a:t> </a:t>
            </a:r>
            <a:r>
              <a:rPr sz="2400" dirty="0" err="1"/>
              <a:t>się</a:t>
            </a:r>
            <a:r>
              <a:rPr sz="2400" dirty="0"/>
              <a:t> </a:t>
            </a:r>
            <a:r>
              <a:rPr sz="2400" dirty="0" err="1"/>
              <a:t>pojawia</a:t>
            </a:r>
            <a:r>
              <a:rPr sz="2400" dirty="0"/>
              <a:t>, jest </a:t>
            </a:r>
            <a:r>
              <a:rPr sz="2400" dirty="0" err="1"/>
              <a:t>rozkojarzona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ubrana</a:t>
            </a:r>
            <a:r>
              <a:rPr sz="2400" dirty="0"/>
              <a:t> w </a:t>
            </a:r>
            <a:r>
              <a:rPr sz="2400" dirty="0" err="1"/>
              <a:t>nieodpowiednie</a:t>
            </a:r>
            <a:r>
              <a:rPr sz="2400" dirty="0"/>
              <a:t>, </a:t>
            </a:r>
            <a:r>
              <a:rPr sz="2400" dirty="0" err="1"/>
              <a:t>brudne</a:t>
            </a:r>
            <a:r>
              <a:rPr sz="2400" dirty="0"/>
              <a:t> </a:t>
            </a:r>
            <a:r>
              <a:rPr sz="2400" dirty="0" err="1"/>
              <a:t>ubrania</a:t>
            </a:r>
            <a:r>
              <a:rPr sz="2400" dirty="0"/>
              <a:t>. </a:t>
            </a:r>
            <a:r>
              <a:rPr sz="2400" dirty="0" err="1"/>
              <a:t>Kilka</a:t>
            </a:r>
            <a:r>
              <a:rPr sz="2400" dirty="0"/>
              <a:t> </a:t>
            </a:r>
            <a:r>
              <a:rPr sz="2400" dirty="0" err="1"/>
              <a:t>razy</a:t>
            </a:r>
            <a:r>
              <a:rPr sz="2400" dirty="0"/>
              <a:t> </a:t>
            </a:r>
            <a:r>
              <a:rPr sz="2400" dirty="0" err="1"/>
              <a:t>wspomniała</a:t>
            </a:r>
            <a:r>
              <a:rPr sz="2400" dirty="0"/>
              <a:t>, </a:t>
            </a:r>
            <a:r>
              <a:rPr sz="2400" dirty="0" err="1"/>
              <a:t>że</a:t>
            </a:r>
            <a:r>
              <a:rPr sz="2400" dirty="0"/>
              <a:t> „</a:t>
            </a:r>
            <a:r>
              <a:rPr sz="2400" dirty="0" err="1"/>
              <a:t>teraz</a:t>
            </a:r>
            <a:r>
              <a:rPr sz="2400" dirty="0"/>
              <a:t> </a:t>
            </a:r>
            <a:r>
              <a:rPr sz="2400" dirty="0" err="1"/>
              <a:t>wszystko</a:t>
            </a:r>
            <a:r>
              <a:rPr sz="2400" dirty="0"/>
              <a:t> </a:t>
            </a:r>
            <a:r>
              <a:rPr sz="2400" dirty="0" err="1"/>
              <a:t>zależy</a:t>
            </a:r>
            <a:r>
              <a:rPr sz="2400" dirty="0"/>
              <a:t> od </a:t>
            </a:r>
            <a:r>
              <a:rPr sz="2400" dirty="0" err="1"/>
              <a:t>wnuka</a:t>
            </a:r>
            <a:r>
              <a:rPr sz="2400" dirty="0"/>
              <a:t>”, </a:t>
            </a:r>
            <a:r>
              <a:rPr sz="2400" dirty="0" err="1"/>
              <a:t>który</a:t>
            </a:r>
            <a:r>
              <a:rPr sz="2400" dirty="0"/>
              <a:t> „</a:t>
            </a:r>
            <a:r>
              <a:rPr sz="2400" dirty="0" err="1"/>
              <a:t>pomaga</a:t>
            </a:r>
            <a:r>
              <a:rPr sz="2400" dirty="0"/>
              <a:t> </a:t>
            </a:r>
            <a:r>
              <a:rPr sz="2400" dirty="0" err="1"/>
              <a:t>jej</a:t>
            </a:r>
            <a:r>
              <a:rPr sz="2400" dirty="0"/>
              <a:t> w </a:t>
            </a:r>
            <a:r>
              <a:rPr sz="2400" dirty="0" err="1"/>
              <a:t>bankowości</a:t>
            </a:r>
            <a:r>
              <a:rPr sz="2400" dirty="0"/>
              <a:t>” </a:t>
            </a:r>
            <a:r>
              <a:rPr sz="2400" dirty="0" err="1"/>
              <a:t>i</a:t>
            </a:r>
            <a:r>
              <a:rPr sz="2400" dirty="0"/>
              <a:t> „</a:t>
            </a:r>
            <a:r>
              <a:rPr sz="2400" dirty="0" err="1"/>
              <a:t>czasem</a:t>
            </a:r>
            <a:r>
              <a:rPr sz="2400" dirty="0"/>
              <a:t> </a:t>
            </a:r>
            <a:r>
              <a:rPr sz="2400" dirty="0" err="1"/>
              <a:t>pożycza</a:t>
            </a:r>
            <a:r>
              <a:rPr sz="2400" dirty="0"/>
              <a:t> </a:t>
            </a:r>
            <a:r>
              <a:rPr sz="2400" dirty="0" err="1"/>
              <a:t>kartę</a:t>
            </a:r>
            <a:r>
              <a:rPr sz="2400" dirty="0"/>
              <a:t>”.</a:t>
            </a:r>
            <a:endParaRPr lang="en-GB" sz="2400" dirty="0"/>
          </a:p>
          <a:p>
            <a:pPr marL="0" indent="0" algn="just">
              <a:spcAft>
                <a:spcPts val="1200"/>
              </a:spcAft>
              <a:buNone/>
              <a:defRPr sz="1600"/>
            </a:pPr>
            <a:br>
              <a:rPr dirty="0"/>
            </a:br>
            <a:endParaRPr lang="en-GB" dirty="0"/>
          </a:p>
          <a:p>
            <a:pPr marL="0" indent="0">
              <a:spcAft>
                <a:spcPts val="1200"/>
              </a:spcAft>
              <a:buNone/>
              <a:defRPr sz="1600"/>
            </a:pPr>
            <a:r>
              <a:rPr dirty="0" err="1">
                <a:solidFill>
                  <a:srgbClr val="0070C0"/>
                </a:solidFill>
              </a:rPr>
              <a:t>Pytania</a:t>
            </a:r>
            <a:r>
              <a:rPr dirty="0">
                <a:solidFill>
                  <a:srgbClr val="0070C0"/>
                </a:solidFill>
              </a:rPr>
              <a:t> do </a:t>
            </a:r>
            <a:r>
              <a:rPr dirty="0" err="1">
                <a:solidFill>
                  <a:srgbClr val="0070C0"/>
                </a:solidFill>
              </a:rPr>
              <a:t>dyskusji</a:t>
            </a:r>
            <a:r>
              <a:rPr dirty="0">
                <a:solidFill>
                  <a:srgbClr val="0070C0"/>
                </a:solidFill>
              </a:rPr>
              <a:t>: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Jakie </a:t>
            </a:r>
            <a:r>
              <a:rPr dirty="0" err="1">
                <a:solidFill>
                  <a:srgbClr val="0070C0"/>
                </a:solidFill>
              </a:rPr>
              <a:t>mogą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być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oznaki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zagrożenia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lub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wyzysku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</a:t>
            </a:r>
            <a:r>
              <a:rPr dirty="0" err="1">
                <a:solidFill>
                  <a:srgbClr val="0070C0"/>
                </a:solidFill>
              </a:rPr>
              <a:t>Czy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sytuacja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wymaga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interwencji</a:t>
            </a:r>
            <a:r>
              <a:rPr dirty="0">
                <a:solidFill>
                  <a:srgbClr val="0070C0"/>
                </a:solidFill>
              </a:rPr>
              <a:t>? </a:t>
            </a:r>
            <a:r>
              <a:rPr dirty="0" err="1">
                <a:solidFill>
                  <a:srgbClr val="0070C0"/>
                </a:solidFill>
              </a:rPr>
              <a:t>Jakiej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 </a:t>
            </a:r>
            <a:r>
              <a:rPr dirty="0" err="1">
                <a:solidFill>
                  <a:srgbClr val="0070C0"/>
                </a:solidFill>
              </a:rPr>
              <a:t>delikatnie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i</a:t>
            </a:r>
            <a:r>
              <a:rPr dirty="0">
                <a:solidFill>
                  <a:srgbClr val="0070C0"/>
                </a:solidFill>
              </a:rPr>
              <a:t> z </a:t>
            </a:r>
            <a:r>
              <a:rPr dirty="0" err="1">
                <a:solidFill>
                  <a:srgbClr val="0070C0"/>
                </a:solidFill>
              </a:rPr>
              <a:t>szacunkiem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zapytać</a:t>
            </a:r>
            <a:r>
              <a:rPr dirty="0">
                <a:solidFill>
                  <a:srgbClr val="0070C0"/>
                </a:solidFill>
              </a:rPr>
              <a:t> o </a:t>
            </a:r>
            <a:r>
              <a:rPr dirty="0" err="1">
                <a:solidFill>
                  <a:srgbClr val="0070C0"/>
                </a:solidFill>
              </a:rPr>
              <a:t>sytuację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Kogo </a:t>
            </a:r>
            <a:r>
              <a:rPr dirty="0" err="1">
                <a:solidFill>
                  <a:srgbClr val="0070C0"/>
                </a:solidFill>
              </a:rPr>
              <a:t>poinformować</a:t>
            </a:r>
            <a:r>
              <a:rPr dirty="0">
                <a:solidFill>
                  <a:srgbClr val="0070C0"/>
                </a:solidFill>
              </a:rPr>
              <a:t> w </a:t>
            </a:r>
            <a:r>
              <a:rPr dirty="0" err="1">
                <a:solidFill>
                  <a:srgbClr val="0070C0"/>
                </a:solidFill>
              </a:rPr>
              <a:t>parafii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lub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diecezji</a:t>
            </a:r>
            <a:r>
              <a:rPr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4" name="Picture 2" descr="The Power of a Question - SWOOP ...">
            <a:extLst>
              <a:ext uri="{FF2B5EF4-FFF2-40B4-BE49-F238E27FC236}">
                <a16:creationId xmlns:a16="http://schemas.microsoft.com/office/drawing/2014/main" id="{4A0780EA-4985-B410-BA66-B73CF54AD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819" y="4513262"/>
            <a:ext cx="39370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Scenariusz 3: Młodzieżowa liderka i wiadomości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507" y="1578935"/>
            <a:ext cx="8229600" cy="4525963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  <a:defRPr sz="1600"/>
            </a:pPr>
            <a:r>
              <a:rPr sz="2400" dirty="0"/>
              <a:t>Anna, 24-letnia </a:t>
            </a:r>
            <a:r>
              <a:rPr sz="2400" dirty="0" err="1"/>
              <a:t>liderka</a:t>
            </a:r>
            <a:r>
              <a:rPr sz="2400" dirty="0"/>
              <a:t> </a:t>
            </a:r>
            <a:r>
              <a:rPr sz="2400" dirty="0" err="1"/>
              <a:t>grupy</a:t>
            </a:r>
            <a:r>
              <a:rPr sz="2400" dirty="0"/>
              <a:t> </a:t>
            </a:r>
            <a:r>
              <a:rPr sz="2400" dirty="0" err="1"/>
              <a:t>młodzieżowej</a:t>
            </a:r>
            <a:r>
              <a:rPr sz="2400" dirty="0"/>
              <a:t>, </a:t>
            </a:r>
            <a:r>
              <a:rPr sz="2400" dirty="0" err="1"/>
              <a:t>prowadzi</a:t>
            </a:r>
            <a:r>
              <a:rPr sz="2400" dirty="0"/>
              <a:t> </a:t>
            </a:r>
            <a:r>
              <a:rPr sz="2400" dirty="0" err="1"/>
              <a:t>kontakt</a:t>
            </a:r>
            <a:r>
              <a:rPr sz="2400" dirty="0"/>
              <a:t> z </a:t>
            </a:r>
            <a:r>
              <a:rPr sz="2400" dirty="0" err="1"/>
              <a:t>młodzieżą</a:t>
            </a:r>
            <a:r>
              <a:rPr sz="2400" dirty="0"/>
              <a:t> </a:t>
            </a:r>
            <a:r>
              <a:rPr sz="2400" dirty="0" err="1"/>
              <a:t>również</a:t>
            </a:r>
            <a:r>
              <a:rPr sz="2400" dirty="0"/>
              <a:t> </a:t>
            </a:r>
            <a:r>
              <a:rPr sz="2400" dirty="0" err="1"/>
              <a:t>przez</a:t>
            </a:r>
            <a:r>
              <a:rPr sz="2400" dirty="0"/>
              <a:t> </a:t>
            </a:r>
            <a:r>
              <a:rPr sz="2400" dirty="0" err="1"/>
              <a:t>WhatsAppa</a:t>
            </a:r>
            <a:r>
              <a:rPr sz="2400" dirty="0"/>
              <a:t>. Jeden z </a:t>
            </a:r>
            <a:r>
              <a:rPr sz="2400" dirty="0" err="1"/>
              <a:t>chłopców</a:t>
            </a:r>
            <a:r>
              <a:rPr sz="2400" dirty="0"/>
              <a:t>, Kuba (15 </a:t>
            </a:r>
            <a:r>
              <a:rPr sz="2400" dirty="0" err="1"/>
              <a:t>lat</a:t>
            </a:r>
            <a:r>
              <a:rPr sz="2400" dirty="0"/>
              <a:t>), </a:t>
            </a:r>
            <a:r>
              <a:rPr sz="2400" dirty="0" err="1"/>
              <a:t>zaczął</a:t>
            </a:r>
            <a:r>
              <a:rPr sz="2400" dirty="0"/>
              <a:t> do </a:t>
            </a:r>
            <a:r>
              <a:rPr sz="2400" dirty="0" err="1"/>
              <a:t>niej</a:t>
            </a:r>
            <a:r>
              <a:rPr sz="2400" dirty="0"/>
              <a:t> </a:t>
            </a:r>
            <a:r>
              <a:rPr sz="2400" dirty="0" err="1"/>
              <a:t>pisać</a:t>
            </a:r>
            <a:r>
              <a:rPr sz="2400" dirty="0"/>
              <a:t> </a:t>
            </a:r>
            <a:r>
              <a:rPr sz="2400" dirty="0" err="1"/>
              <a:t>późno</a:t>
            </a:r>
            <a:r>
              <a:rPr sz="2400" dirty="0"/>
              <a:t> w </a:t>
            </a:r>
            <a:r>
              <a:rPr sz="2400" dirty="0" err="1"/>
              <a:t>nocy</a:t>
            </a:r>
            <a:r>
              <a:rPr sz="2400" dirty="0"/>
              <a:t>, </a:t>
            </a:r>
            <a:r>
              <a:rPr sz="2400" dirty="0" err="1"/>
              <a:t>zwierza</a:t>
            </a:r>
            <a:r>
              <a:rPr sz="2400" dirty="0"/>
              <a:t> </a:t>
            </a:r>
            <a:r>
              <a:rPr sz="2400" dirty="0" err="1"/>
              <a:t>się</a:t>
            </a:r>
            <a:r>
              <a:rPr sz="2400" dirty="0"/>
              <a:t> </a:t>
            </a:r>
            <a:r>
              <a:rPr sz="2400" dirty="0" err="1"/>
              <a:t>jej</a:t>
            </a:r>
            <a:r>
              <a:rPr sz="2400" dirty="0"/>
              <a:t> z </a:t>
            </a:r>
            <a:r>
              <a:rPr sz="2400" dirty="0" err="1"/>
              <a:t>problemów</a:t>
            </a:r>
            <a:r>
              <a:rPr sz="2400" dirty="0"/>
              <a:t> w </a:t>
            </a:r>
            <a:r>
              <a:rPr sz="2400" dirty="0" err="1"/>
              <a:t>domu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prosi</a:t>
            </a:r>
            <a:r>
              <a:rPr sz="2400" dirty="0"/>
              <a:t>, </a:t>
            </a:r>
            <a:r>
              <a:rPr sz="2400" dirty="0" err="1"/>
              <a:t>żeby</a:t>
            </a:r>
            <a:r>
              <a:rPr sz="2400" dirty="0"/>
              <a:t> </a:t>
            </a:r>
            <a:r>
              <a:rPr sz="2400" dirty="0" err="1"/>
              <a:t>nikomu</a:t>
            </a:r>
            <a:r>
              <a:rPr sz="2400" dirty="0"/>
              <a:t> </a:t>
            </a:r>
            <a:r>
              <a:rPr sz="2400" dirty="0" err="1"/>
              <a:t>nie</a:t>
            </a:r>
            <a:r>
              <a:rPr sz="2400" dirty="0"/>
              <a:t> </a:t>
            </a:r>
            <a:r>
              <a:rPr sz="2400" dirty="0" err="1"/>
              <a:t>mówiła</a:t>
            </a:r>
            <a:r>
              <a:rPr sz="2400" dirty="0"/>
              <a:t>. Anna </a:t>
            </a:r>
            <a:r>
              <a:rPr sz="2400" dirty="0" err="1"/>
              <a:t>chce</a:t>
            </a:r>
            <a:r>
              <a:rPr sz="2400" dirty="0"/>
              <a:t> mu </a:t>
            </a:r>
            <a:r>
              <a:rPr sz="2400" dirty="0" err="1"/>
              <a:t>pomóc</a:t>
            </a:r>
            <a:r>
              <a:rPr sz="2400" dirty="0"/>
              <a:t>, ale </a:t>
            </a:r>
            <a:r>
              <a:rPr sz="2400" dirty="0" err="1"/>
              <a:t>czuje</a:t>
            </a:r>
            <a:r>
              <a:rPr sz="2400" dirty="0"/>
              <a:t> </a:t>
            </a:r>
            <a:r>
              <a:rPr sz="2400" dirty="0" err="1"/>
              <a:t>się</a:t>
            </a:r>
            <a:r>
              <a:rPr sz="2400" dirty="0"/>
              <a:t> </a:t>
            </a:r>
            <a:r>
              <a:rPr sz="2400" dirty="0" err="1"/>
              <a:t>niekomfortowo</a:t>
            </a:r>
            <a:r>
              <a:rPr sz="2400" dirty="0"/>
              <a:t>. </a:t>
            </a:r>
            <a:endParaRPr lang="en-GB" sz="2400" dirty="0"/>
          </a:p>
          <a:p>
            <a:pPr marL="0" indent="0">
              <a:spcAft>
                <a:spcPts val="1200"/>
              </a:spcAft>
              <a:buNone/>
              <a:defRPr sz="1600"/>
            </a:pPr>
            <a:r>
              <a:rPr sz="2400" dirty="0"/>
              <a:t>Nie </a:t>
            </a:r>
            <a:r>
              <a:rPr sz="2400" dirty="0" err="1"/>
              <a:t>powiedziała</a:t>
            </a:r>
            <a:r>
              <a:rPr sz="2400" dirty="0"/>
              <a:t> o </a:t>
            </a:r>
            <a:r>
              <a:rPr sz="2400" dirty="0" err="1"/>
              <a:t>tym</a:t>
            </a:r>
            <a:r>
              <a:rPr sz="2400" dirty="0"/>
              <a:t> </a:t>
            </a:r>
            <a:r>
              <a:rPr sz="2400" dirty="0" err="1"/>
              <a:t>nikomu</a:t>
            </a:r>
            <a:r>
              <a:rPr sz="2400" dirty="0"/>
              <a:t>.</a:t>
            </a:r>
            <a:br>
              <a:rPr dirty="0"/>
            </a:br>
            <a:endParaRPr dirty="0"/>
          </a:p>
          <a:p>
            <a:pPr marL="0" indent="0">
              <a:buNone/>
              <a:defRPr sz="1600"/>
            </a:pPr>
            <a:r>
              <a:rPr dirty="0" err="1">
                <a:solidFill>
                  <a:srgbClr val="0070C0"/>
                </a:solidFill>
              </a:rPr>
              <a:t>Pytania</a:t>
            </a:r>
            <a:r>
              <a:rPr dirty="0">
                <a:solidFill>
                  <a:srgbClr val="0070C0"/>
                </a:solidFill>
              </a:rPr>
              <a:t> do </a:t>
            </a:r>
            <a:r>
              <a:rPr dirty="0" err="1">
                <a:solidFill>
                  <a:srgbClr val="0070C0"/>
                </a:solidFill>
              </a:rPr>
              <a:t>dyskusji</a:t>
            </a:r>
            <a:r>
              <a:rPr dirty="0">
                <a:solidFill>
                  <a:srgbClr val="0070C0"/>
                </a:solidFill>
              </a:rPr>
              <a:t>: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Co </a:t>
            </a:r>
            <a:r>
              <a:rPr dirty="0" err="1">
                <a:solidFill>
                  <a:srgbClr val="0070C0"/>
                </a:solidFill>
              </a:rPr>
              <a:t>tu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budzi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niepokój</a:t>
            </a:r>
            <a:r>
              <a:rPr dirty="0">
                <a:solidFill>
                  <a:srgbClr val="0070C0"/>
                </a:solidFill>
              </a:rPr>
              <a:t> z </a:t>
            </a:r>
            <a:r>
              <a:rPr dirty="0" err="1">
                <a:solidFill>
                  <a:srgbClr val="0070C0"/>
                </a:solidFill>
              </a:rPr>
              <a:t>perspektywy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ochrony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Jakie </a:t>
            </a:r>
            <a:r>
              <a:rPr dirty="0" err="1">
                <a:solidFill>
                  <a:srgbClr val="0070C0"/>
                </a:solidFill>
              </a:rPr>
              <a:t>są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zasady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komunikacji</a:t>
            </a:r>
            <a:r>
              <a:rPr dirty="0">
                <a:solidFill>
                  <a:srgbClr val="0070C0"/>
                </a:solidFill>
              </a:rPr>
              <a:t> online w </a:t>
            </a:r>
            <a:r>
              <a:rPr dirty="0" err="1">
                <a:solidFill>
                  <a:srgbClr val="0070C0"/>
                </a:solidFill>
              </a:rPr>
              <a:t>parafii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Co </a:t>
            </a:r>
            <a:r>
              <a:rPr dirty="0" err="1">
                <a:solidFill>
                  <a:srgbClr val="0070C0"/>
                </a:solidFill>
              </a:rPr>
              <a:t>powinna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zrobić</a:t>
            </a:r>
            <a:r>
              <a:rPr dirty="0">
                <a:solidFill>
                  <a:srgbClr val="0070C0"/>
                </a:solidFill>
              </a:rPr>
              <a:t> Anna – </a:t>
            </a:r>
            <a:r>
              <a:rPr dirty="0" err="1">
                <a:solidFill>
                  <a:srgbClr val="0070C0"/>
                </a:solidFill>
              </a:rPr>
              <a:t>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czego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absolutnie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nie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powinna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 </a:t>
            </a:r>
            <a:r>
              <a:rPr dirty="0" err="1">
                <a:solidFill>
                  <a:srgbClr val="0070C0"/>
                </a:solidFill>
              </a:rPr>
              <a:t>chronić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zarówno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dziecko</a:t>
            </a:r>
            <a:r>
              <a:rPr dirty="0">
                <a:solidFill>
                  <a:srgbClr val="0070C0"/>
                </a:solidFill>
              </a:rPr>
              <a:t>, jak </a:t>
            </a:r>
            <a:r>
              <a:rPr dirty="0" err="1">
                <a:solidFill>
                  <a:srgbClr val="0070C0"/>
                </a:solidFill>
              </a:rPr>
              <a:t>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liderkę</a:t>
            </a:r>
            <a:r>
              <a:rPr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4" name="Picture 2" descr="The Power of a Question - SWOOP ...">
            <a:extLst>
              <a:ext uri="{FF2B5EF4-FFF2-40B4-BE49-F238E27FC236}">
                <a16:creationId xmlns:a16="http://schemas.microsoft.com/office/drawing/2014/main" id="{D0CAE750-5BF4-A079-9D73-8D5DFF90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914" y="4912242"/>
            <a:ext cx="347808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Scenariusz 4: Chłopiec pod wpływem niebezpiecznych treści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1200"/>
              </a:spcAft>
              <a:buNone/>
              <a:defRPr sz="1600"/>
            </a:pPr>
            <a:r>
              <a:rPr sz="2400" dirty="0"/>
              <a:t>Kacper ma 14 </a:t>
            </a:r>
            <a:r>
              <a:rPr sz="2400" dirty="0" err="1"/>
              <a:t>lat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od </a:t>
            </a:r>
            <a:r>
              <a:rPr sz="2400" dirty="0" err="1"/>
              <a:t>niedawna</a:t>
            </a:r>
            <a:r>
              <a:rPr sz="2400" dirty="0"/>
              <a:t> </a:t>
            </a:r>
            <a:r>
              <a:rPr sz="2400" dirty="0" err="1"/>
              <a:t>uczestniczy</a:t>
            </a:r>
            <a:r>
              <a:rPr sz="2400" dirty="0"/>
              <a:t> w </a:t>
            </a:r>
            <a:r>
              <a:rPr sz="2400" dirty="0" err="1"/>
              <a:t>spotkaniach</a:t>
            </a:r>
            <a:r>
              <a:rPr sz="2400" dirty="0"/>
              <a:t> </a:t>
            </a:r>
            <a:r>
              <a:rPr sz="2400" dirty="0" err="1"/>
              <a:t>grupy</a:t>
            </a:r>
            <a:r>
              <a:rPr sz="2400" dirty="0"/>
              <a:t> </a:t>
            </a:r>
            <a:r>
              <a:rPr sz="2400" dirty="0" err="1"/>
              <a:t>młodzieżowej</a:t>
            </a:r>
            <a:r>
              <a:rPr sz="2400" dirty="0"/>
              <a:t> w </a:t>
            </a:r>
            <a:r>
              <a:rPr sz="2400" dirty="0" err="1"/>
              <a:t>parafii</a:t>
            </a:r>
            <a:r>
              <a:rPr sz="2400" dirty="0"/>
              <a:t>. </a:t>
            </a:r>
            <a:r>
              <a:rPr sz="2400" dirty="0" err="1"/>
              <a:t>Zaczął</a:t>
            </a:r>
            <a:r>
              <a:rPr sz="2400" dirty="0"/>
              <a:t> </a:t>
            </a:r>
            <a:r>
              <a:rPr sz="2400" dirty="0" err="1"/>
              <a:t>mówić</a:t>
            </a:r>
            <a:r>
              <a:rPr sz="2400" dirty="0"/>
              <a:t> </a:t>
            </a:r>
            <a:r>
              <a:rPr sz="2400" dirty="0" err="1"/>
              <a:t>rzeczy</a:t>
            </a:r>
            <a:r>
              <a:rPr sz="2400" dirty="0"/>
              <a:t> </a:t>
            </a:r>
            <a:r>
              <a:rPr sz="2400" dirty="0" err="1"/>
              <a:t>typu</a:t>
            </a:r>
            <a:r>
              <a:rPr sz="2400" dirty="0"/>
              <a:t>: „</a:t>
            </a:r>
            <a:r>
              <a:rPr sz="2400" dirty="0" err="1"/>
              <a:t>Kobiety</a:t>
            </a:r>
            <a:r>
              <a:rPr sz="2400" dirty="0"/>
              <a:t> </a:t>
            </a:r>
            <a:r>
              <a:rPr sz="2400" dirty="0" err="1"/>
              <a:t>są</a:t>
            </a:r>
            <a:r>
              <a:rPr sz="2400" dirty="0"/>
              <a:t> </a:t>
            </a:r>
            <a:r>
              <a:rPr sz="2400" dirty="0" err="1"/>
              <a:t>słabe</a:t>
            </a:r>
            <a:r>
              <a:rPr sz="2400" dirty="0"/>
              <a:t>”, „Facet </a:t>
            </a:r>
            <a:r>
              <a:rPr sz="2400" dirty="0" err="1"/>
              <a:t>nie</a:t>
            </a:r>
            <a:r>
              <a:rPr sz="2400" dirty="0"/>
              <a:t> </a:t>
            </a:r>
            <a:r>
              <a:rPr sz="2400" dirty="0" err="1"/>
              <a:t>powinien</a:t>
            </a:r>
            <a:r>
              <a:rPr sz="2400" dirty="0"/>
              <a:t> </a:t>
            </a:r>
            <a:r>
              <a:rPr sz="2400" dirty="0" err="1"/>
              <a:t>okazywać</a:t>
            </a:r>
            <a:r>
              <a:rPr sz="2400" dirty="0"/>
              <a:t> </a:t>
            </a:r>
            <a:r>
              <a:rPr sz="2400" dirty="0" err="1"/>
              <a:t>emocji</a:t>
            </a:r>
            <a:r>
              <a:rPr sz="2400" dirty="0"/>
              <a:t>”, „Tate ma </a:t>
            </a:r>
            <a:r>
              <a:rPr sz="2400" dirty="0" err="1"/>
              <a:t>rację</a:t>
            </a:r>
            <a:r>
              <a:rPr sz="2400" dirty="0"/>
              <a:t>”. Unika </a:t>
            </a:r>
            <a:r>
              <a:rPr sz="2400" dirty="0" err="1"/>
              <a:t>rozmów</a:t>
            </a:r>
            <a:r>
              <a:rPr sz="2400" dirty="0"/>
              <a:t> z </a:t>
            </a:r>
            <a:r>
              <a:rPr sz="2400" dirty="0" err="1"/>
              <a:t>dziewczynami</a:t>
            </a:r>
            <a:r>
              <a:rPr sz="2400" dirty="0"/>
              <a:t> z </a:t>
            </a:r>
            <a:r>
              <a:rPr sz="2400" dirty="0" err="1"/>
              <a:t>grupy</a:t>
            </a:r>
            <a:r>
              <a:rPr sz="2400" dirty="0"/>
              <a:t>. Jeden z </a:t>
            </a:r>
            <a:r>
              <a:rPr sz="2400" dirty="0" err="1"/>
              <a:t>liderów</a:t>
            </a:r>
            <a:r>
              <a:rPr sz="2400" dirty="0"/>
              <a:t> </a:t>
            </a:r>
            <a:r>
              <a:rPr sz="2400" dirty="0" err="1"/>
              <a:t>zauważył</a:t>
            </a:r>
            <a:r>
              <a:rPr sz="2400" dirty="0"/>
              <a:t> </a:t>
            </a:r>
            <a:r>
              <a:rPr sz="2400" dirty="0" err="1"/>
              <a:t>też</a:t>
            </a:r>
            <a:r>
              <a:rPr sz="2400" dirty="0"/>
              <a:t>, </a:t>
            </a:r>
            <a:r>
              <a:rPr sz="2400" dirty="0" err="1"/>
              <a:t>że</a:t>
            </a:r>
            <a:r>
              <a:rPr sz="2400" dirty="0"/>
              <a:t> Kacper </a:t>
            </a:r>
            <a:r>
              <a:rPr sz="2400" dirty="0" err="1"/>
              <a:t>spędza</a:t>
            </a:r>
            <a:r>
              <a:rPr sz="2400" dirty="0"/>
              <a:t> </a:t>
            </a:r>
            <a:r>
              <a:rPr sz="2400" dirty="0" err="1"/>
              <a:t>dużo</a:t>
            </a:r>
            <a:r>
              <a:rPr sz="2400" dirty="0"/>
              <a:t> </a:t>
            </a:r>
            <a:r>
              <a:rPr sz="2400" dirty="0" err="1"/>
              <a:t>czasu</a:t>
            </a:r>
            <a:r>
              <a:rPr sz="2400" dirty="0"/>
              <a:t> </a:t>
            </a:r>
            <a:r>
              <a:rPr sz="2400" dirty="0" err="1"/>
              <a:t>sam</a:t>
            </a:r>
            <a:r>
              <a:rPr sz="2400" dirty="0"/>
              <a:t> w </a:t>
            </a:r>
            <a:r>
              <a:rPr sz="2400" dirty="0" err="1"/>
              <a:t>telefonie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używa</a:t>
            </a:r>
            <a:r>
              <a:rPr sz="2400" dirty="0"/>
              <a:t> </a:t>
            </a:r>
            <a:r>
              <a:rPr sz="2400" dirty="0" err="1"/>
              <a:t>słów</a:t>
            </a:r>
            <a:r>
              <a:rPr sz="2400" dirty="0"/>
              <a:t>, </a:t>
            </a:r>
            <a:r>
              <a:rPr sz="2400" dirty="0" err="1"/>
              <a:t>które</a:t>
            </a:r>
            <a:r>
              <a:rPr sz="2400" dirty="0"/>
              <a:t> </a:t>
            </a:r>
            <a:r>
              <a:rPr sz="2400" dirty="0" err="1"/>
              <a:t>wydają</a:t>
            </a:r>
            <a:r>
              <a:rPr sz="2400" dirty="0"/>
              <a:t> </a:t>
            </a:r>
            <a:r>
              <a:rPr sz="2400" dirty="0" err="1"/>
              <a:t>się</a:t>
            </a:r>
            <a:r>
              <a:rPr sz="2400" dirty="0"/>
              <a:t> </a:t>
            </a:r>
            <a:r>
              <a:rPr sz="2400" dirty="0" err="1"/>
              <a:t>agresywne</a:t>
            </a:r>
            <a:r>
              <a:rPr sz="2400" dirty="0"/>
              <a:t> </a:t>
            </a:r>
            <a:r>
              <a:rPr sz="2400" dirty="0" err="1"/>
              <a:t>i</a:t>
            </a:r>
            <a:r>
              <a:rPr sz="2400" dirty="0"/>
              <a:t> </a:t>
            </a:r>
            <a:r>
              <a:rPr sz="2400" dirty="0" err="1"/>
              <a:t>lekceważące</a:t>
            </a:r>
            <a:r>
              <a:rPr sz="2400" dirty="0"/>
              <a:t> </a:t>
            </a:r>
            <a:r>
              <a:rPr sz="2400" dirty="0" err="1"/>
              <a:t>wobec</a:t>
            </a:r>
            <a:r>
              <a:rPr sz="2400" dirty="0"/>
              <a:t> </a:t>
            </a:r>
            <a:r>
              <a:rPr sz="2400" dirty="0" err="1"/>
              <a:t>innych</a:t>
            </a:r>
            <a:r>
              <a:rPr sz="2400" dirty="0"/>
              <a:t>.</a:t>
            </a:r>
            <a:endParaRPr lang="en-GB" sz="2400" dirty="0"/>
          </a:p>
          <a:p>
            <a:pPr marL="0" indent="0">
              <a:spcAft>
                <a:spcPts val="1200"/>
              </a:spcAft>
              <a:buNone/>
              <a:defRPr sz="1600"/>
            </a:pPr>
            <a:br>
              <a:rPr dirty="0">
                <a:solidFill>
                  <a:srgbClr val="0070C0"/>
                </a:solidFill>
              </a:rPr>
            </a:br>
            <a:r>
              <a:rPr dirty="0" err="1">
                <a:solidFill>
                  <a:srgbClr val="0070C0"/>
                </a:solidFill>
              </a:rPr>
              <a:t>Pytania</a:t>
            </a:r>
            <a:r>
              <a:rPr dirty="0">
                <a:solidFill>
                  <a:srgbClr val="0070C0"/>
                </a:solidFill>
              </a:rPr>
              <a:t> do </a:t>
            </a:r>
            <a:r>
              <a:rPr dirty="0" err="1">
                <a:solidFill>
                  <a:srgbClr val="0070C0"/>
                </a:solidFill>
              </a:rPr>
              <a:t>dyskusji</a:t>
            </a:r>
            <a:r>
              <a:rPr dirty="0">
                <a:solidFill>
                  <a:srgbClr val="0070C0"/>
                </a:solidFill>
              </a:rPr>
              <a:t>: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Jakie </a:t>
            </a:r>
            <a:r>
              <a:rPr dirty="0" err="1">
                <a:solidFill>
                  <a:srgbClr val="0070C0"/>
                </a:solidFill>
              </a:rPr>
              <a:t>mogą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być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oznaki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radykalizacji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lub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wpływu</a:t>
            </a:r>
            <a:r>
              <a:rPr dirty="0">
                <a:solidFill>
                  <a:srgbClr val="0070C0"/>
                </a:solidFill>
              </a:rPr>
              <a:t> „</a:t>
            </a:r>
            <a:r>
              <a:rPr dirty="0" err="1">
                <a:solidFill>
                  <a:srgbClr val="0070C0"/>
                </a:solidFill>
              </a:rPr>
              <a:t>manosfery</a:t>
            </a:r>
            <a:r>
              <a:rPr dirty="0">
                <a:solidFill>
                  <a:srgbClr val="0070C0"/>
                </a:solidFill>
              </a:rPr>
              <a:t>”?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</a:t>
            </a:r>
            <a:r>
              <a:rPr dirty="0" err="1">
                <a:solidFill>
                  <a:srgbClr val="0070C0"/>
                </a:solidFill>
              </a:rPr>
              <a:t>Czy</a:t>
            </a:r>
            <a:r>
              <a:rPr dirty="0">
                <a:solidFill>
                  <a:srgbClr val="0070C0"/>
                </a:solidFill>
              </a:rPr>
              <a:t> to </a:t>
            </a:r>
            <a:r>
              <a:rPr dirty="0" err="1">
                <a:solidFill>
                  <a:srgbClr val="0070C0"/>
                </a:solidFill>
              </a:rPr>
              <a:t>tylko</a:t>
            </a:r>
            <a:r>
              <a:rPr dirty="0">
                <a:solidFill>
                  <a:srgbClr val="0070C0"/>
                </a:solidFill>
              </a:rPr>
              <a:t> „</a:t>
            </a:r>
            <a:r>
              <a:rPr dirty="0" err="1">
                <a:solidFill>
                  <a:srgbClr val="0070C0"/>
                </a:solidFill>
              </a:rPr>
              <a:t>okres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buntu</a:t>
            </a:r>
            <a:r>
              <a:rPr dirty="0">
                <a:solidFill>
                  <a:srgbClr val="0070C0"/>
                </a:solidFill>
              </a:rPr>
              <a:t>”, </a:t>
            </a:r>
            <a:r>
              <a:rPr dirty="0" err="1">
                <a:solidFill>
                  <a:srgbClr val="0070C0"/>
                </a:solidFill>
              </a:rPr>
              <a:t>czy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coś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więcej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Jak </a:t>
            </a:r>
            <a:r>
              <a:rPr dirty="0" err="1">
                <a:solidFill>
                  <a:srgbClr val="0070C0"/>
                </a:solidFill>
              </a:rPr>
              <a:t>zareagować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jako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lider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wspólnoty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młodzieżowej</a:t>
            </a:r>
            <a:r>
              <a:rPr dirty="0">
                <a:solidFill>
                  <a:srgbClr val="0070C0"/>
                </a:solidFill>
              </a:rPr>
              <a:t>?</a:t>
            </a:r>
            <a:br>
              <a:rPr dirty="0">
                <a:solidFill>
                  <a:srgbClr val="0070C0"/>
                </a:solidFill>
              </a:rPr>
            </a:br>
            <a:r>
              <a:rPr dirty="0">
                <a:solidFill>
                  <a:srgbClr val="0070C0"/>
                </a:solidFill>
              </a:rPr>
              <a:t>- </a:t>
            </a:r>
            <a:r>
              <a:rPr dirty="0" err="1">
                <a:solidFill>
                  <a:srgbClr val="0070C0"/>
                </a:solidFill>
              </a:rPr>
              <a:t>Kiedy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i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komu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należy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zgłosić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sytuację</a:t>
            </a:r>
            <a:r>
              <a:rPr dirty="0"/>
              <a:t>?</a:t>
            </a:r>
          </a:p>
        </p:txBody>
      </p:sp>
      <p:pic>
        <p:nvPicPr>
          <p:cNvPr id="4" name="Picture 2" descr="The Power of a Question - SWOOP ...">
            <a:extLst>
              <a:ext uri="{FF2B5EF4-FFF2-40B4-BE49-F238E27FC236}">
                <a16:creationId xmlns:a16="http://schemas.microsoft.com/office/drawing/2014/main" id="{FD1AE480-2381-98FE-1138-A7075C60C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787900"/>
            <a:ext cx="39370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37B2035-1FCB-439A-B421-095E136C7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6D6CDF-C512-4739-B158-55EE955E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27" y="-1"/>
            <a:ext cx="9143999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774" y="670559"/>
            <a:ext cx="3512491" cy="2148841"/>
          </a:xfrm>
        </p:spPr>
        <p:txBody>
          <a:bodyPr anchor="t">
            <a:normAutofit/>
          </a:bodyPr>
          <a:lstStyle/>
          <a:p>
            <a:r>
              <a:rPr lang="en-GB" sz="4100" err="1"/>
              <a:t>Notuj</a:t>
            </a:r>
            <a:r>
              <a:rPr lang="en-GB" sz="4100"/>
              <a:t> </a:t>
            </a:r>
            <a:r>
              <a:rPr lang="en-GB" sz="4100" err="1"/>
              <a:t>i</a:t>
            </a:r>
            <a:r>
              <a:rPr lang="en-GB" sz="4100"/>
              <a:t> </a:t>
            </a:r>
            <a:r>
              <a:rPr lang="en-GB" sz="4100" err="1"/>
              <a:t>Zgłaszaj</a:t>
            </a:r>
            <a:r>
              <a:rPr lang="en-GB" sz="4100"/>
              <a:t> — Nie </a:t>
            </a:r>
            <a:r>
              <a:rPr lang="en-GB" sz="4100" err="1"/>
              <a:t>Prowadź</a:t>
            </a:r>
            <a:r>
              <a:rPr lang="en-GB" sz="4100"/>
              <a:t> </a:t>
            </a:r>
            <a:r>
              <a:rPr lang="en-GB" sz="4100" err="1"/>
              <a:t>Dochodzenia</a:t>
            </a:r>
            <a:endParaRPr lang="en-GB" sz="4100"/>
          </a:p>
        </p:txBody>
      </p:sp>
      <p:pic>
        <p:nvPicPr>
          <p:cNvPr id="4" name="Picture 2" descr="What does safeguarding mean and why is ...">
            <a:extLst>
              <a:ext uri="{FF2B5EF4-FFF2-40B4-BE49-F238E27FC236}">
                <a16:creationId xmlns:a16="http://schemas.microsoft.com/office/drawing/2014/main" id="{DD2A8296-E312-E924-20C8-A6407D213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6" r="12932"/>
          <a:stretch>
            <a:fillRect/>
          </a:stretch>
        </p:blipFill>
        <p:spPr bwMode="auto">
          <a:xfrm>
            <a:off x="20" y="3105151"/>
            <a:ext cx="4836298" cy="3752849"/>
          </a:xfrm>
          <a:custGeom>
            <a:avLst/>
            <a:gdLst/>
            <a:ahLst/>
            <a:cxnLst/>
            <a:rect l="l" t="t" r="r" b="b"/>
            <a:pathLst>
              <a:path w="6448424" h="3752849">
                <a:moveTo>
                  <a:pt x="0" y="0"/>
                </a:moveTo>
                <a:lnTo>
                  <a:pt x="137978" y="22215"/>
                </a:lnTo>
                <a:cubicBezTo>
                  <a:pt x="196046" y="32277"/>
                  <a:pt x="252469" y="42437"/>
                  <a:pt x="295660" y="49771"/>
                </a:cubicBezTo>
                <a:cubicBezTo>
                  <a:pt x="364885" y="66610"/>
                  <a:pt x="403214" y="32071"/>
                  <a:pt x="456941" y="65635"/>
                </a:cubicBezTo>
                <a:cubicBezTo>
                  <a:pt x="529612" y="69090"/>
                  <a:pt x="662508" y="71245"/>
                  <a:pt x="731691" y="70501"/>
                </a:cubicBezTo>
                <a:cubicBezTo>
                  <a:pt x="768741" y="62400"/>
                  <a:pt x="808263" y="64633"/>
                  <a:pt x="841820" y="61171"/>
                </a:cubicBezTo>
                <a:cubicBezTo>
                  <a:pt x="958973" y="43639"/>
                  <a:pt x="1009730" y="45863"/>
                  <a:pt x="1068219" y="39136"/>
                </a:cubicBezTo>
                <a:cubicBezTo>
                  <a:pt x="1104329" y="33447"/>
                  <a:pt x="1156536" y="44203"/>
                  <a:pt x="1174190" y="38808"/>
                </a:cubicBezTo>
                <a:cubicBezTo>
                  <a:pt x="1188943" y="36385"/>
                  <a:pt x="1213832" y="14880"/>
                  <a:pt x="1225923" y="34507"/>
                </a:cubicBezTo>
                <a:cubicBezTo>
                  <a:pt x="1305283" y="8501"/>
                  <a:pt x="1319617" y="30839"/>
                  <a:pt x="1385617" y="18003"/>
                </a:cubicBezTo>
                <a:cubicBezTo>
                  <a:pt x="1461876" y="-26747"/>
                  <a:pt x="1519510" y="56342"/>
                  <a:pt x="1563967" y="4638"/>
                </a:cubicBezTo>
                <a:lnTo>
                  <a:pt x="1676634" y="10582"/>
                </a:lnTo>
                <a:lnTo>
                  <a:pt x="1769429" y="20265"/>
                </a:lnTo>
                <a:cubicBezTo>
                  <a:pt x="1790625" y="23534"/>
                  <a:pt x="1880369" y="18448"/>
                  <a:pt x="1900584" y="27732"/>
                </a:cubicBezTo>
                <a:cubicBezTo>
                  <a:pt x="2072430" y="22762"/>
                  <a:pt x="2014935" y="5831"/>
                  <a:pt x="2127041" y="22101"/>
                </a:cubicBezTo>
                <a:cubicBezTo>
                  <a:pt x="2168847" y="65820"/>
                  <a:pt x="2153052" y="28773"/>
                  <a:pt x="2211644" y="44507"/>
                </a:cubicBezTo>
                <a:cubicBezTo>
                  <a:pt x="2211201" y="9921"/>
                  <a:pt x="2277596" y="73686"/>
                  <a:pt x="2299605" y="38004"/>
                </a:cubicBezTo>
                <a:cubicBezTo>
                  <a:pt x="2309570" y="41997"/>
                  <a:pt x="2318531" y="46991"/>
                  <a:pt x="2327359" y="52270"/>
                </a:cubicBezTo>
                <a:lnTo>
                  <a:pt x="2331995" y="55017"/>
                </a:lnTo>
                <a:lnTo>
                  <a:pt x="2353777" y="59755"/>
                </a:lnTo>
                <a:lnTo>
                  <a:pt x="2355893" y="68914"/>
                </a:lnTo>
                <a:lnTo>
                  <a:pt x="2385794" y="81650"/>
                </a:lnTo>
                <a:cubicBezTo>
                  <a:pt x="2397613" y="85211"/>
                  <a:pt x="2411061" y="87627"/>
                  <a:pt x="2427010" y="88184"/>
                </a:cubicBezTo>
                <a:cubicBezTo>
                  <a:pt x="2486314" y="76422"/>
                  <a:pt x="2553170" y="126870"/>
                  <a:pt x="2627153" y="110451"/>
                </a:cubicBezTo>
                <a:cubicBezTo>
                  <a:pt x="2653722" y="107383"/>
                  <a:pt x="2732043" y="116068"/>
                  <a:pt x="2744462" y="128780"/>
                </a:cubicBezTo>
                <a:cubicBezTo>
                  <a:pt x="2760299" y="132873"/>
                  <a:pt x="2780248" y="130843"/>
                  <a:pt x="2785202" y="143610"/>
                </a:cubicBezTo>
                <a:cubicBezTo>
                  <a:pt x="2794558" y="159316"/>
                  <a:pt x="2856498" y="142821"/>
                  <a:pt x="2844667" y="159029"/>
                </a:cubicBezTo>
                <a:cubicBezTo>
                  <a:pt x="2888530" y="147871"/>
                  <a:pt x="2914187" y="181391"/>
                  <a:pt x="2946649" y="192330"/>
                </a:cubicBezTo>
                <a:cubicBezTo>
                  <a:pt x="2981872" y="180417"/>
                  <a:pt x="3015239" y="215115"/>
                  <a:pt x="3088812" y="226485"/>
                </a:cubicBezTo>
                <a:cubicBezTo>
                  <a:pt x="3127734" y="212524"/>
                  <a:pt x="3138301" y="234381"/>
                  <a:pt x="3208669" y="217774"/>
                </a:cubicBezTo>
                <a:cubicBezTo>
                  <a:pt x="3242208" y="219284"/>
                  <a:pt x="3229623" y="233297"/>
                  <a:pt x="3290045" y="235553"/>
                </a:cubicBezTo>
                <a:cubicBezTo>
                  <a:pt x="3399655" y="215239"/>
                  <a:pt x="3444518" y="245862"/>
                  <a:pt x="3529335" y="249571"/>
                </a:cubicBezTo>
                <a:cubicBezTo>
                  <a:pt x="3623697" y="257405"/>
                  <a:pt x="3587652" y="268832"/>
                  <a:pt x="3716766" y="252690"/>
                </a:cubicBezTo>
                <a:cubicBezTo>
                  <a:pt x="3723469" y="267318"/>
                  <a:pt x="3737863" y="269842"/>
                  <a:pt x="3765333" y="266823"/>
                </a:cubicBezTo>
                <a:cubicBezTo>
                  <a:pt x="3810754" y="271601"/>
                  <a:pt x="3792745" y="303866"/>
                  <a:pt x="3846897" y="290090"/>
                </a:cubicBezTo>
                <a:cubicBezTo>
                  <a:pt x="3830941" y="306608"/>
                  <a:pt x="3929114" y="308026"/>
                  <a:pt x="3900217" y="323590"/>
                </a:cubicBezTo>
                <a:cubicBezTo>
                  <a:pt x="3922367" y="343425"/>
                  <a:pt x="3948574" y="318948"/>
                  <a:pt x="3971444" y="336662"/>
                </a:cubicBezTo>
                <a:cubicBezTo>
                  <a:pt x="4002781" y="344193"/>
                  <a:pt x="3960997" y="315419"/>
                  <a:pt x="3997868" y="318867"/>
                </a:cubicBezTo>
                <a:cubicBezTo>
                  <a:pt x="4041159" y="326219"/>
                  <a:pt x="4055435" y="293981"/>
                  <a:pt x="4070852" y="339615"/>
                </a:cubicBezTo>
                <a:cubicBezTo>
                  <a:pt x="4121286" y="335828"/>
                  <a:pt x="4121920" y="355506"/>
                  <a:pt x="4180483" y="373369"/>
                </a:cubicBezTo>
                <a:cubicBezTo>
                  <a:pt x="4211379" y="366707"/>
                  <a:pt x="4230171" y="374664"/>
                  <a:pt x="4246264" y="387458"/>
                </a:cubicBezTo>
                <a:cubicBezTo>
                  <a:pt x="4308508" y="393310"/>
                  <a:pt x="4357326" y="416142"/>
                  <a:pt x="4423169" y="431783"/>
                </a:cubicBezTo>
                <a:lnTo>
                  <a:pt x="4446752" y="435383"/>
                </a:lnTo>
                <a:lnTo>
                  <a:pt x="4446954" y="435566"/>
                </a:lnTo>
                <a:cubicBezTo>
                  <a:pt x="4508528" y="480137"/>
                  <a:pt x="4617740" y="529869"/>
                  <a:pt x="4662523" y="553169"/>
                </a:cubicBezTo>
                <a:cubicBezTo>
                  <a:pt x="4720320" y="547046"/>
                  <a:pt x="4678644" y="560102"/>
                  <a:pt x="4715641" y="575354"/>
                </a:cubicBezTo>
                <a:cubicBezTo>
                  <a:pt x="4682056" y="593278"/>
                  <a:pt x="4768370" y="586520"/>
                  <a:pt x="4742071" y="614016"/>
                </a:cubicBezTo>
                <a:cubicBezTo>
                  <a:pt x="4749637" y="615922"/>
                  <a:pt x="4757797" y="616899"/>
                  <a:pt x="4766183" y="617675"/>
                </a:cubicBezTo>
                <a:lnTo>
                  <a:pt x="4770562" y="618094"/>
                </a:lnTo>
                <a:lnTo>
                  <a:pt x="4783240" y="624350"/>
                </a:lnTo>
                <a:lnTo>
                  <a:pt x="4792882" y="620401"/>
                </a:lnTo>
                <a:lnTo>
                  <a:pt x="4816310" y="625721"/>
                </a:lnTo>
                <a:cubicBezTo>
                  <a:pt x="4824144" y="628595"/>
                  <a:pt x="4831482" y="632720"/>
                  <a:pt x="4837953" y="638824"/>
                </a:cubicBezTo>
                <a:cubicBezTo>
                  <a:pt x="4848645" y="668753"/>
                  <a:pt x="4922266" y="669148"/>
                  <a:pt x="4933914" y="707398"/>
                </a:cubicBezTo>
                <a:cubicBezTo>
                  <a:pt x="4940833" y="719653"/>
                  <a:pt x="4978358" y="746502"/>
                  <a:pt x="4995259" y="744825"/>
                </a:cubicBezTo>
                <a:cubicBezTo>
                  <a:pt x="5005107" y="749034"/>
                  <a:pt x="5010567" y="758092"/>
                  <a:pt x="5024744" y="753396"/>
                </a:cubicBezTo>
                <a:cubicBezTo>
                  <a:pt x="5047511" y="761361"/>
                  <a:pt x="5109162" y="783016"/>
                  <a:pt x="5131877" y="792613"/>
                </a:cubicBezTo>
                <a:cubicBezTo>
                  <a:pt x="5132671" y="802792"/>
                  <a:pt x="5144554" y="806683"/>
                  <a:pt x="5161031" y="810975"/>
                </a:cubicBezTo>
                <a:lnTo>
                  <a:pt x="5176815" y="815342"/>
                </a:lnTo>
                <a:lnTo>
                  <a:pt x="5180064" y="831233"/>
                </a:lnTo>
                <a:cubicBezTo>
                  <a:pt x="5202966" y="819270"/>
                  <a:pt x="5188976" y="863361"/>
                  <a:pt x="5215059" y="865080"/>
                </a:cubicBezTo>
                <a:cubicBezTo>
                  <a:pt x="5235765" y="864786"/>
                  <a:pt x="5236347" y="878098"/>
                  <a:pt x="5245643" y="887119"/>
                </a:cubicBezTo>
                <a:cubicBezTo>
                  <a:pt x="5267660" y="891609"/>
                  <a:pt x="5295742" y="939348"/>
                  <a:pt x="5295952" y="957174"/>
                </a:cubicBezTo>
                <a:cubicBezTo>
                  <a:pt x="5284322" y="1008946"/>
                  <a:pt x="5374979" y="1038019"/>
                  <a:pt x="5367826" y="1079140"/>
                </a:cubicBezTo>
                <a:cubicBezTo>
                  <a:pt x="5371668" y="1089190"/>
                  <a:pt x="5377921" y="1097135"/>
                  <a:pt x="5385646" y="1103730"/>
                </a:cubicBezTo>
                <a:lnTo>
                  <a:pt x="5410965" y="1119397"/>
                </a:lnTo>
                <a:lnTo>
                  <a:pt x="5436960" y="1130910"/>
                </a:lnTo>
                <a:lnTo>
                  <a:pt x="5442083" y="1133134"/>
                </a:lnTo>
                <a:cubicBezTo>
                  <a:pt x="5451910" y="1137346"/>
                  <a:pt x="5457170" y="1169188"/>
                  <a:pt x="5465219" y="1174479"/>
                </a:cubicBezTo>
                <a:cubicBezTo>
                  <a:pt x="5488744" y="1195184"/>
                  <a:pt x="5467141" y="1223401"/>
                  <a:pt x="5488171" y="1238604"/>
                </a:cubicBezTo>
                <a:cubicBezTo>
                  <a:pt x="5523491" y="1271811"/>
                  <a:pt x="5486623" y="1305961"/>
                  <a:pt x="5562172" y="1320840"/>
                </a:cubicBezTo>
                <a:cubicBezTo>
                  <a:pt x="5601634" y="1385316"/>
                  <a:pt x="5636528" y="1453139"/>
                  <a:pt x="5686905" y="1512529"/>
                </a:cubicBezTo>
                <a:cubicBezTo>
                  <a:pt x="5729049" y="1575678"/>
                  <a:pt x="5699691" y="1553768"/>
                  <a:pt x="5748726" y="1623716"/>
                </a:cubicBezTo>
                <a:cubicBezTo>
                  <a:pt x="5783098" y="1689734"/>
                  <a:pt x="5789710" y="1639740"/>
                  <a:pt x="5842593" y="1726595"/>
                </a:cubicBezTo>
                <a:cubicBezTo>
                  <a:pt x="5837824" y="1733043"/>
                  <a:pt x="5862023" y="1845188"/>
                  <a:pt x="5861042" y="1851837"/>
                </a:cubicBezTo>
                <a:cubicBezTo>
                  <a:pt x="5874156" y="1887981"/>
                  <a:pt x="5901790" y="1919218"/>
                  <a:pt x="5921290" y="1943460"/>
                </a:cubicBezTo>
                <a:lnTo>
                  <a:pt x="5978046" y="1997284"/>
                </a:lnTo>
                <a:lnTo>
                  <a:pt x="5992479" y="2056720"/>
                </a:lnTo>
                <a:cubicBezTo>
                  <a:pt x="6011078" y="2079033"/>
                  <a:pt x="6072687" y="2117397"/>
                  <a:pt x="6089639" y="2131171"/>
                </a:cubicBezTo>
                <a:lnTo>
                  <a:pt x="6094199" y="2139379"/>
                </a:lnTo>
                <a:lnTo>
                  <a:pt x="6094822" y="2139386"/>
                </a:lnTo>
                <a:cubicBezTo>
                  <a:pt x="6096947" y="2140841"/>
                  <a:pt x="6098876" y="2143416"/>
                  <a:pt x="6100692" y="2147736"/>
                </a:cubicBezTo>
                <a:lnTo>
                  <a:pt x="6102516" y="2154343"/>
                </a:lnTo>
                <a:lnTo>
                  <a:pt x="6111361" y="2170264"/>
                </a:lnTo>
                <a:lnTo>
                  <a:pt x="6215475" y="2270153"/>
                </a:lnTo>
                <a:lnTo>
                  <a:pt x="6255966" y="2335401"/>
                </a:lnTo>
                <a:lnTo>
                  <a:pt x="6272711" y="2385144"/>
                </a:lnTo>
                <a:cubicBezTo>
                  <a:pt x="6282320" y="2406495"/>
                  <a:pt x="6299066" y="2405139"/>
                  <a:pt x="6304347" y="2439388"/>
                </a:cubicBezTo>
                <a:cubicBezTo>
                  <a:pt x="6297131" y="2486231"/>
                  <a:pt x="6325530" y="2500962"/>
                  <a:pt x="6326729" y="2549400"/>
                </a:cubicBezTo>
                <a:cubicBezTo>
                  <a:pt x="6325926" y="2572066"/>
                  <a:pt x="6339111" y="2599957"/>
                  <a:pt x="6344663" y="2628839"/>
                </a:cubicBezTo>
                <a:lnTo>
                  <a:pt x="6375811" y="2639204"/>
                </a:lnTo>
                <a:cubicBezTo>
                  <a:pt x="6375427" y="2643533"/>
                  <a:pt x="6375041" y="2647863"/>
                  <a:pt x="6374657" y="2652193"/>
                </a:cubicBezTo>
                <a:cubicBezTo>
                  <a:pt x="6373555" y="2658134"/>
                  <a:pt x="6371943" y="2662665"/>
                  <a:pt x="6369740" y="2664642"/>
                </a:cubicBezTo>
                <a:cubicBezTo>
                  <a:pt x="6368032" y="2674540"/>
                  <a:pt x="6371528" y="2686899"/>
                  <a:pt x="6361964" y="2690172"/>
                </a:cubicBezTo>
                <a:cubicBezTo>
                  <a:pt x="6350507" y="2696218"/>
                  <a:pt x="6369375" y="2734440"/>
                  <a:pt x="6355511" y="2727335"/>
                </a:cubicBezTo>
                <a:cubicBezTo>
                  <a:pt x="6358746" y="2734104"/>
                  <a:pt x="6360434" y="2742096"/>
                  <a:pt x="6361058" y="2750592"/>
                </a:cubicBezTo>
                <a:cubicBezTo>
                  <a:pt x="6361013" y="2751998"/>
                  <a:pt x="6360970" y="2753408"/>
                  <a:pt x="6360926" y="2754814"/>
                </a:cubicBezTo>
                <a:lnTo>
                  <a:pt x="6339285" y="2810353"/>
                </a:lnTo>
                <a:cubicBezTo>
                  <a:pt x="6360091" y="2854187"/>
                  <a:pt x="6313103" y="2870086"/>
                  <a:pt x="6325672" y="2908809"/>
                </a:cubicBezTo>
                <a:cubicBezTo>
                  <a:pt x="6341563" y="2966972"/>
                  <a:pt x="6291836" y="2935388"/>
                  <a:pt x="6333498" y="3009772"/>
                </a:cubicBezTo>
                <a:cubicBezTo>
                  <a:pt x="6345476" y="3039254"/>
                  <a:pt x="6345955" y="3068963"/>
                  <a:pt x="6334947" y="3095405"/>
                </a:cubicBezTo>
                <a:lnTo>
                  <a:pt x="6344768" y="3155941"/>
                </a:lnTo>
                <a:cubicBezTo>
                  <a:pt x="6348643" y="3153663"/>
                  <a:pt x="6311793" y="3186588"/>
                  <a:pt x="6314754" y="3197987"/>
                </a:cubicBezTo>
                <a:cubicBezTo>
                  <a:pt x="6318695" y="3221971"/>
                  <a:pt x="6319257" y="3226752"/>
                  <a:pt x="6304230" y="3239690"/>
                </a:cubicBezTo>
                <a:cubicBezTo>
                  <a:pt x="6306321" y="3248567"/>
                  <a:pt x="6307305" y="3254005"/>
                  <a:pt x="6308837" y="3264003"/>
                </a:cubicBezTo>
                <a:cubicBezTo>
                  <a:pt x="6301812" y="3288243"/>
                  <a:pt x="6298529" y="3302527"/>
                  <a:pt x="6309285" y="3324103"/>
                </a:cubicBezTo>
                <a:cubicBezTo>
                  <a:pt x="6301188" y="3343007"/>
                  <a:pt x="6329285" y="3359307"/>
                  <a:pt x="6342503" y="3405661"/>
                </a:cubicBezTo>
                <a:cubicBezTo>
                  <a:pt x="6338012" y="3447477"/>
                  <a:pt x="6408325" y="3505721"/>
                  <a:pt x="6401531" y="3550593"/>
                </a:cubicBezTo>
                <a:cubicBezTo>
                  <a:pt x="6395655" y="3579549"/>
                  <a:pt x="6423437" y="3594758"/>
                  <a:pt x="6427705" y="3624684"/>
                </a:cubicBezTo>
                <a:cubicBezTo>
                  <a:pt x="6416402" y="3629199"/>
                  <a:pt x="6435787" y="3639516"/>
                  <a:pt x="6448424" y="3657106"/>
                </a:cubicBezTo>
                <a:lnTo>
                  <a:pt x="6444014" y="3752742"/>
                </a:lnTo>
                <a:cubicBezTo>
                  <a:pt x="6443990" y="3752777"/>
                  <a:pt x="6443967" y="3752813"/>
                  <a:pt x="6443946" y="3752849"/>
                </a:cubicBezTo>
                <a:lnTo>
                  <a:pt x="0" y="375284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9092" y="2382400"/>
            <a:ext cx="3416836" cy="5445076"/>
          </a:xfrm>
        </p:spPr>
        <p:txBody>
          <a:bodyPr anchor="t">
            <a:normAutofit/>
          </a:bodyPr>
          <a:lstStyle/>
          <a:p>
            <a:pPr marL="0" indent="0">
              <a:buNone/>
              <a:defRPr sz="1600"/>
            </a:pPr>
            <a:r>
              <a:rPr lang="en-GB" sz="2400" i="1" dirty="0" err="1">
                <a:solidFill>
                  <a:srgbClr val="0070C0"/>
                </a:solidFill>
              </a:rPr>
              <a:t>Zauważ</a:t>
            </a:r>
            <a:r>
              <a:rPr lang="en-GB" sz="2400" i="1" dirty="0">
                <a:solidFill>
                  <a:srgbClr val="0070C0"/>
                </a:solidFill>
              </a:rPr>
              <a:t>, </a:t>
            </a:r>
            <a:r>
              <a:rPr lang="en-GB" sz="2400" i="1" dirty="0" err="1">
                <a:solidFill>
                  <a:srgbClr val="0070C0"/>
                </a:solidFill>
              </a:rPr>
              <a:t>zapisz</a:t>
            </a:r>
            <a:r>
              <a:rPr lang="en-GB" sz="2400" i="1" dirty="0">
                <a:solidFill>
                  <a:srgbClr val="0070C0"/>
                </a:solidFill>
              </a:rPr>
              <a:t> to, co </a:t>
            </a:r>
            <a:r>
              <a:rPr lang="en-GB" sz="2400" i="1" dirty="0" err="1">
                <a:solidFill>
                  <a:srgbClr val="0070C0"/>
                </a:solidFill>
              </a:rPr>
              <a:t>powiedziano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lub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zaobserwowano</a:t>
            </a:r>
            <a:r>
              <a:rPr lang="en-GB" sz="2400" i="1" dirty="0">
                <a:solidFill>
                  <a:srgbClr val="0070C0"/>
                </a:solidFill>
              </a:rPr>
              <a:t>, </a:t>
            </a:r>
            <a:r>
              <a:rPr lang="en-GB" sz="2400" i="1" dirty="0" err="1">
                <a:solidFill>
                  <a:srgbClr val="0070C0"/>
                </a:solidFill>
              </a:rPr>
              <a:t>i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zgłoś</a:t>
            </a:r>
            <a:r>
              <a:rPr lang="en-GB" sz="2400" i="1" dirty="0">
                <a:solidFill>
                  <a:srgbClr val="0070C0"/>
                </a:solidFill>
              </a:rPr>
              <a:t> to. </a:t>
            </a:r>
          </a:p>
          <a:p>
            <a:pPr marL="0" indent="0">
              <a:buNone/>
              <a:defRPr sz="1600"/>
            </a:pPr>
            <a:endParaRPr lang="en-GB" sz="2400" i="1" dirty="0">
              <a:solidFill>
                <a:srgbClr val="0070C0"/>
              </a:solidFill>
            </a:endParaRPr>
          </a:p>
          <a:p>
            <a:pPr marL="0" indent="0">
              <a:buNone/>
              <a:defRPr sz="1600"/>
            </a:pPr>
            <a:r>
              <a:rPr lang="en-GB" sz="2400" i="1" dirty="0" err="1">
                <a:solidFill>
                  <a:srgbClr val="0070C0"/>
                </a:solidFill>
              </a:rPr>
              <a:t>Nigdy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nie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obiecuj</a:t>
            </a:r>
            <a:r>
              <a:rPr lang="en-GB" sz="2400" i="1" dirty="0">
                <a:solidFill>
                  <a:srgbClr val="0070C0"/>
                </a:solidFill>
              </a:rPr>
              <a:t> </a:t>
            </a:r>
            <a:r>
              <a:rPr lang="en-GB" sz="2400" i="1" dirty="0" err="1">
                <a:solidFill>
                  <a:srgbClr val="0070C0"/>
                </a:solidFill>
              </a:rPr>
              <a:t>tajemnicy</a:t>
            </a:r>
            <a:r>
              <a:rPr lang="en-GB" sz="2400" i="1" dirty="0">
                <a:solidFill>
                  <a:srgbClr val="0070C0"/>
                </a:solidFill>
              </a:rPr>
              <a:t>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dirty="0"/>
              <a:t>Safeguarding - </a:t>
            </a:r>
            <a:r>
              <a:rPr lang="en-GB" sz="3600" dirty="0" err="1"/>
              <a:t>Odpowiedzialność</a:t>
            </a:r>
            <a:r>
              <a:rPr lang="en-GB" sz="3600" dirty="0"/>
              <a:t> </a:t>
            </a:r>
            <a:r>
              <a:rPr lang="en-GB" sz="3600" dirty="0" err="1"/>
              <a:t>Każdego</a:t>
            </a:r>
            <a:endParaRPr lang="en-GB" sz="3600" dirty="0"/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27594" y="-4267"/>
                  <a:pt x="329693" y="13251"/>
                  <a:pt x="521208" y="0"/>
                </a:cubicBezTo>
                <a:cubicBezTo>
                  <a:pt x="712723" y="-13251"/>
                  <a:pt x="1137373" y="-13618"/>
                  <a:pt x="1371600" y="0"/>
                </a:cubicBezTo>
                <a:cubicBezTo>
                  <a:pt x="1605827" y="13618"/>
                  <a:pt x="1975382" y="-27374"/>
                  <a:pt x="2221992" y="0"/>
                </a:cubicBezTo>
                <a:cubicBezTo>
                  <a:pt x="2468602" y="27374"/>
                  <a:pt x="2863316" y="-20517"/>
                  <a:pt x="3072384" y="0"/>
                </a:cubicBezTo>
                <a:cubicBezTo>
                  <a:pt x="3281452" y="20517"/>
                  <a:pt x="3331438" y="10793"/>
                  <a:pt x="3511296" y="0"/>
                </a:cubicBezTo>
                <a:cubicBezTo>
                  <a:pt x="3691154" y="-10793"/>
                  <a:pt x="3906405" y="-29737"/>
                  <a:pt x="4114800" y="0"/>
                </a:cubicBezTo>
                <a:cubicBezTo>
                  <a:pt x="4323195" y="29737"/>
                  <a:pt x="4428852" y="-2234"/>
                  <a:pt x="4553712" y="0"/>
                </a:cubicBezTo>
                <a:cubicBezTo>
                  <a:pt x="4678572" y="2234"/>
                  <a:pt x="5065629" y="29368"/>
                  <a:pt x="5239512" y="0"/>
                </a:cubicBezTo>
                <a:cubicBezTo>
                  <a:pt x="5413395" y="-29368"/>
                  <a:pt x="5703888" y="11839"/>
                  <a:pt x="5843016" y="0"/>
                </a:cubicBezTo>
                <a:cubicBezTo>
                  <a:pt x="5982144" y="-11839"/>
                  <a:pt x="6260765" y="24719"/>
                  <a:pt x="6611112" y="0"/>
                </a:cubicBezTo>
                <a:cubicBezTo>
                  <a:pt x="6961459" y="-24719"/>
                  <a:pt x="7228293" y="32959"/>
                  <a:pt x="7461504" y="0"/>
                </a:cubicBezTo>
                <a:cubicBezTo>
                  <a:pt x="7694715" y="-32959"/>
                  <a:pt x="7990029" y="-3422"/>
                  <a:pt x="8229600" y="0"/>
                </a:cubicBezTo>
                <a:cubicBezTo>
                  <a:pt x="8228940" y="5812"/>
                  <a:pt x="8229447" y="9773"/>
                  <a:pt x="8229600" y="18288"/>
                </a:cubicBezTo>
                <a:cubicBezTo>
                  <a:pt x="7940706" y="-9293"/>
                  <a:pt x="7792584" y="-16009"/>
                  <a:pt x="7461504" y="18288"/>
                </a:cubicBezTo>
                <a:cubicBezTo>
                  <a:pt x="7130424" y="52585"/>
                  <a:pt x="7080072" y="43845"/>
                  <a:pt x="6940296" y="18288"/>
                </a:cubicBezTo>
                <a:cubicBezTo>
                  <a:pt x="6800520" y="-7269"/>
                  <a:pt x="6672872" y="26671"/>
                  <a:pt x="6419088" y="18288"/>
                </a:cubicBezTo>
                <a:cubicBezTo>
                  <a:pt x="6165304" y="9905"/>
                  <a:pt x="5869721" y="4987"/>
                  <a:pt x="5650992" y="18288"/>
                </a:cubicBezTo>
                <a:cubicBezTo>
                  <a:pt x="5432263" y="31589"/>
                  <a:pt x="5308310" y="3023"/>
                  <a:pt x="5129784" y="18288"/>
                </a:cubicBezTo>
                <a:cubicBezTo>
                  <a:pt x="4951258" y="33553"/>
                  <a:pt x="4799696" y="15357"/>
                  <a:pt x="4690872" y="18288"/>
                </a:cubicBezTo>
                <a:cubicBezTo>
                  <a:pt x="4582048" y="21219"/>
                  <a:pt x="4311124" y="-7836"/>
                  <a:pt x="4087368" y="18288"/>
                </a:cubicBezTo>
                <a:cubicBezTo>
                  <a:pt x="3863612" y="44412"/>
                  <a:pt x="3730288" y="13374"/>
                  <a:pt x="3401568" y="18288"/>
                </a:cubicBezTo>
                <a:cubicBezTo>
                  <a:pt x="3072848" y="23202"/>
                  <a:pt x="3020684" y="32425"/>
                  <a:pt x="2798064" y="18288"/>
                </a:cubicBezTo>
                <a:cubicBezTo>
                  <a:pt x="2575444" y="4151"/>
                  <a:pt x="2440915" y="-7352"/>
                  <a:pt x="2276856" y="18288"/>
                </a:cubicBezTo>
                <a:cubicBezTo>
                  <a:pt x="2112797" y="43928"/>
                  <a:pt x="1726502" y="-9560"/>
                  <a:pt x="1426464" y="18288"/>
                </a:cubicBezTo>
                <a:cubicBezTo>
                  <a:pt x="1126426" y="46136"/>
                  <a:pt x="992925" y="21016"/>
                  <a:pt x="740664" y="18288"/>
                </a:cubicBezTo>
                <a:cubicBezTo>
                  <a:pt x="488403" y="15560"/>
                  <a:pt x="195650" y="-16061"/>
                  <a:pt x="0" y="18288"/>
                </a:cubicBezTo>
                <a:cubicBezTo>
                  <a:pt x="348" y="9455"/>
                  <a:pt x="654" y="3983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59263" y="-9445"/>
                  <a:pt x="404731" y="4427"/>
                  <a:pt x="521208" y="0"/>
                </a:cubicBezTo>
                <a:cubicBezTo>
                  <a:pt x="637685" y="-4427"/>
                  <a:pt x="839187" y="564"/>
                  <a:pt x="960120" y="0"/>
                </a:cubicBezTo>
                <a:cubicBezTo>
                  <a:pt x="1081053" y="-564"/>
                  <a:pt x="1313469" y="-16481"/>
                  <a:pt x="1481328" y="0"/>
                </a:cubicBezTo>
                <a:cubicBezTo>
                  <a:pt x="1649187" y="16481"/>
                  <a:pt x="1885247" y="26161"/>
                  <a:pt x="2167128" y="0"/>
                </a:cubicBezTo>
                <a:cubicBezTo>
                  <a:pt x="2449009" y="-26161"/>
                  <a:pt x="2761875" y="-22202"/>
                  <a:pt x="2935224" y="0"/>
                </a:cubicBezTo>
                <a:cubicBezTo>
                  <a:pt x="3108573" y="22202"/>
                  <a:pt x="3540687" y="-2863"/>
                  <a:pt x="3785616" y="0"/>
                </a:cubicBezTo>
                <a:cubicBezTo>
                  <a:pt x="4030545" y="2863"/>
                  <a:pt x="4280774" y="-12442"/>
                  <a:pt x="4636008" y="0"/>
                </a:cubicBezTo>
                <a:cubicBezTo>
                  <a:pt x="4991242" y="12442"/>
                  <a:pt x="5025483" y="16914"/>
                  <a:pt x="5239512" y="0"/>
                </a:cubicBezTo>
                <a:cubicBezTo>
                  <a:pt x="5453541" y="-16914"/>
                  <a:pt x="5754008" y="16592"/>
                  <a:pt x="6007608" y="0"/>
                </a:cubicBezTo>
                <a:cubicBezTo>
                  <a:pt x="6261208" y="-16592"/>
                  <a:pt x="6407957" y="-11909"/>
                  <a:pt x="6693408" y="0"/>
                </a:cubicBezTo>
                <a:cubicBezTo>
                  <a:pt x="6978859" y="11909"/>
                  <a:pt x="7015437" y="-20890"/>
                  <a:pt x="7296912" y="0"/>
                </a:cubicBezTo>
                <a:cubicBezTo>
                  <a:pt x="7578387" y="20890"/>
                  <a:pt x="7859622" y="46406"/>
                  <a:pt x="8229600" y="0"/>
                </a:cubicBezTo>
                <a:cubicBezTo>
                  <a:pt x="8230508" y="6337"/>
                  <a:pt x="8228722" y="11778"/>
                  <a:pt x="8229600" y="18288"/>
                </a:cubicBezTo>
                <a:cubicBezTo>
                  <a:pt x="8075287" y="35054"/>
                  <a:pt x="7821366" y="21850"/>
                  <a:pt x="7626096" y="18288"/>
                </a:cubicBezTo>
                <a:cubicBezTo>
                  <a:pt x="7430826" y="14726"/>
                  <a:pt x="7320004" y="-9669"/>
                  <a:pt x="7022592" y="18288"/>
                </a:cubicBezTo>
                <a:cubicBezTo>
                  <a:pt x="6725180" y="46245"/>
                  <a:pt x="6348804" y="-14025"/>
                  <a:pt x="6172200" y="18288"/>
                </a:cubicBezTo>
                <a:cubicBezTo>
                  <a:pt x="5995596" y="50601"/>
                  <a:pt x="5788102" y="22890"/>
                  <a:pt x="5650992" y="18288"/>
                </a:cubicBezTo>
                <a:cubicBezTo>
                  <a:pt x="5513882" y="13686"/>
                  <a:pt x="5198399" y="29121"/>
                  <a:pt x="4882896" y="18288"/>
                </a:cubicBezTo>
                <a:cubicBezTo>
                  <a:pt x="4567393" y="7455"/>
                  <a:pt x="4557008" y="26965"/>
                  <a:pt x="4443984" y="18288"/>
                </a:cubicBezTo>
                <a:cubicBezTo>
                  <a:pt x="4330960" y="9611"/>
                  <a:pt x="4061674" y="28891"/>
                  <a:pt x="3758184" y="18288"/>
                </a:cubicBezTo>
                <a:cubicBezTo>
                  <a:pt x="3454694" y="7685"/>
                  <a:pt x="3380392" y="19119"/>
                  <a:pt x="3236976" y="18288"/>
                </a:cubicBezTo>
                <a:cubicBezTo>
                  <a:pt x="3093560" y="17457"/>
                  <a:pt x="2632116" y="37607"/>
                  <a:pt x="2386584" y="18288"/>
                </a:cubicBezTo>
                <a:cubicBezTo>
                  <a:pt x="2141052" y="-1031"/>
                  <a:pt x="2110884" y="28777"/>
                  <a:pt x="1947672" y="18288"/>
                </a:cubicBezTo>
                <a:cubicBezTo>
                  <a:pt x="1784460" y="7799"/>
                  <a:pt x="1535467" y="461"/>
                  <a:pt x="1261872" y="18288"/>
                </a:cubicBezTo>
                <a:cubicBezTo>
                  <a:pt x="988277" y="36115"/>
                  <a:pt x="1021096" y="10375"/>
                  <a:pt x="822960" y="18288"/>
                </a:cubicBezTo>
                <a:cubicBezTo>
                  <a:pt x="624824" y="26201"/>
                  <a:pt x="298309" y="1283"/>
                  <a:pt x="0" y="18288"/>
                </a:cubicBezTo>
                <a:cubicBezTo>
                  <a:pt x="-633" y="12278"/>
                  <a:pt x="-757" y="5867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What does safeguarding mean and why is ...">
            <a:extLst>
              <a:ext uri="{FF2B5EF4-FFF2-40B4-BE49-F238E27FC236}">
                <a16:creationId xmlns:a16="http://schemas.microsoft.com/office/drawing/2014/main" id="{F1D1052D-A3FE-537A-7233-6BDA03160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1" r="29947" b="-1"/>
          <a:stretch>
            <a:fillRect/>
          </a:stretch>
        </p:blipFill>
        <p:spPr bwMode="auto">
          <a:xfrm>
            <a:off x="5756743" y="2093976"/>
            <a:ext cx="2955798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4E00030-D374-B702-4140-246259E1D4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351695"/>
              </p:ext>
            </p:extLst>
          </p:nvPr>
        </p:nvGraphicFramePr>
        <p:xfrm>
          <a:off x="429369" y="2071316"/>
          <a:ext cx="5035164" cy="411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F72049-BE24-9F91-3DB7-9B707C1B5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1046">
            <a:extLst>
              <a:ext uri="{FF2B5EF4-FFF2-40B4-BE49-F238E27FC236}">
                <a16:creationId xmlns:a16="http://schemas.microsoft.com/office/drawing/2014/main" id="{B5AFDAC4-6081-5B92-AFA6-06A08B242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8" name="Picture 4" descr="Church of St. Andrew Bobola, Shepherd's ...">
            <a:extLst>
              <a:ext uri="{FF2B5EF4-FFF2-40B4-BE49-F238E27FC236}">
                <a16:creationId xmlns:a16="http://schemas.microsoft.com/office/drawing/2014/main" id="{E3E88E03-2E49-805E-8DD9-BDC363EEB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3502"/>
          <a:stretch>
            <a:fillRect/>
          </a:stretch>
        </p:blipFill>
        <p:spPr bwMode="auto">
          <a:xfrm>
            <a:off x="3410952" y="-5"/>
            <a:ext cx="5733047" cy="3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What does safeguarding mean and why is ...">
            <a:extLst>
              <a:ext uri="{FF2B5EF4-FFF2-40B4-BE49-F238E27FC236}">
                <a16:creationId xmlns:a16="http://schemas.microsoft.com/office/drawing/2014/main" id="{B0430C8B-453E-92A1-48D7-FA93CD513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7652"/>
          <a:stretch>
            <a:fillRect/>
          </a:stretch>
        </p:blipFill>
        <p:spPr bwMode="auto">
          <a:xfrm>
            <a:off x="3410953" y="3681409"/>
            <a:ext cx="5733047" cy="317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8" name="Rectangle 1047">
            <a:extLst>
              <a:ext uri="{FF2B5EF4-FFF2-40B4-BE49-F238E27FC236}">
                <a16:creationId xmlns:a16="http://schemas.microsoft.com/office/drawing/2014/main" id="{DDA19720-182B-BD6C-9FA1-2903216F2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91B8EF-922A-2B31-44DB-EA7D4FDE9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15219"/>
            <a:ext cx="4046934" cy="2387600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Pytania</a:t>
            </a:r>
            <a:r>
              <a:rPr lang="en-GB" dirty="0">
                <a:solidFill>
                  <a:schemeClr val="bg1"/>
                </a:solidFill>
              </a:rPr>
              <a:t>?</a:t>
            </a:r>
          </a:p>
        </p:txBody>
      </p:sp>
      <p:cxnSp>
        <p:nvCxnSpPr>
          <p:cNvPr id="1046" name="Straight Connector 1045">
            <a:extLst>
              <a:ext uri="{FF2B5EF4-FFF2-40B4-BE49-F238E27FC236}">
                <a16:creationId xmlns:a16="http://schemas.microsoft.com/office/drawing/2014/main" id="{BA8E1558-5FF5-282E-1AA3-DA2F567828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8650" y="3681408"/>
            <a:ext cx="851534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07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39C3025-4784-4B16-914D-CCFC3E833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D20437-C88A-4F45-9C6D-DA32B29A4D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457949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937" y="439945"/>
            <a:ext cx="5212123" cy="4054298"/>
          </a:xfrm>
        </p:spPr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  <a:defRPr sz="1600"/>
            </a:pP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Kościoły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nie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są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wolne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od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nadużyć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— w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tym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przemocy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duchowej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manipulacji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wykorzystywania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czy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nadużycia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b="1" i="0" u="none" strike="noStrike" dirty="0" err="1">
                <a:solidFill>
                  <a:srgbClr val="000000"/>
                </a:solidFill>
                <a:effectLst/>
              </a:rPr>
              <a:t>władzy</a:t>
            </a:r>
            <a:r>
              <a:rPr lang="en-GB" sz="2000" b="1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spcAft>
                <a:spcPts val="1000"/>
              </a:spcAft>
              <a:buNone/>
              <a:defRPr sz="1600"/>
            </a:pPr>
            <a:br>
              <a:rPr lang="en-GB" sz="2000" dirty="0"/>
            </a:b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Ponieważ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-webkit-standard"/>
              </a:rPr>
              <a:t>K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ościół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jest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głęboko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związany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z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życiem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rodzinami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wiernych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osoby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zaangażowane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w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życie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parafialne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mają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wyjątkową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możliwość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zauważenia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gdy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coś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jest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nie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tak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Wolontariusze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duchowni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liderzy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grup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mogą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jako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pierwsi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dostrzec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oznaki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cierpienia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kontroli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lub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przemocy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—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muszą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być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gotowi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odpowiednio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zareagować</a:t>
            </a:r>
            <a:endParaRPr lang="en-GB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4" descr="A screenshot of a news article&#10;&#10;AI-generated content may be incorrect.">
            <a:extLst>
              <a:ext uri="{FF2B5EF4-FFF2-40B4-BE49-F238E27FC236}">
                <a16:creationId xmlns:a16="http://schemas.microsoft.com/office/drawing/2014/main" id="{65FAC9B7-4C0D-125E-C6E0-8E5EB7E9FC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7832"/>
          <a:stretch>
            <a:fillRect/>
          </a:stretch>
        </p:blipFill>
        <p:spPr>
          <a:xfrm>
            <a:off x="5851473" y="3429000"/>
            <a:ext cx="3292527" cy="3429000"/>
          </a:xfrm>
          <a:custGeom>
            <a:avLst/>
            <a:gdLst/>
            <a:ahLst/>
            <a:cxnLst/>
            <a:rect l="l" t="t" r="r" b="b"/>
            <a:pathLst>
              <a:path w="4390035" h="3429000">
                <a:moveTo>
                  <a:pt x="73290" y="0"/>
                </a:moveTo>
                <a:lnTo>
                  <a:pt x="4390035" y="0"/>
                </a:lnTo>
                <a:lnTo>
                  <a:pt x="4390035" y="3429000"/>
                </a:lnTo>
                <a:lnTo>
                  <a:pt x="436073" y="3429000"/>
                </a:lnTo>
                <a:lnTo>
                  <a:pt x="427332" y="3410468"/>
                </a:lnTo>
                <a:cubicBezTo>
                  <a:pt x="419323" y="3391643"/>
                  <a:pt x="413863" y="3372861"/>
                  <a:pt x="421685" y="3366814"/>
                </a:cubicBezTo>
                <a:cubicBezTo>
                  <a:pt x="417583" y="3332384"/>
                  <a:pt x="433681" y="3294011"/>
                  <a:pt x="423663" y="3247798"/>
                </a:cubicBezTo>
                <a:cubicBezTo>
                  <a:pt x="421194" y="3188032"/>
                  <a:pt x="418245" y="3205513"/>
                  <a:pt x="412524" y="3110724"/>
                </a:cubicBezTo>
                <a:cubicBezTo>
                  <a:pt x="404022" y="3069386"/>
                  <a:pt x="436006" y="3027577"/>
                  <a:pt x="419732" y="3004503"/>
                </a:cubicBezTo>
                <a:cubicBezTo>
                  <a:pt x="407578" y="2949657"/>
                  <a:pt x="388511" y="2896851"/>
                  <a:pt x="363651" y="2842588"/>
                </a:cubicBezTo>
                <a:cubicBezTo>
                  <a:pt x="332103" y="2797699"/>
                  <a:pt x="331554" y="2711800"/>
                  <a:pt x="263212" y="2651456"/>
                </a:cubicBezTo>
                <a:cubicBezTo>
                  <a:pt x="235935" y="2585326"/>
                  <a:pt x="214760" y="2535145"/>
                  <a:pt x="194330" y="2484251"/>
                </a:cubicBezTo>
                <a:cubicBezTo>
                  <a:pt x="184580" y="2468441"/>
                  <a:pt x="154039" y="2380429"/>
                  <a:pt x="140630" y="2346096"/>
                </a:cubicBezTo>
                <a:cubicBezTo>
                  <a:pt x="76681" y="2257531"/>
                  <a:pt x="91260" y="2243719"/>
                  <a:pt x="77185" y="2144811"/>
                </a:cubicBezTo>
                <a:cubicBezTo>
                  <a:pt x="66953" y="2112233"/>
                  <a:pt x="67414" y="2096078"/>
                  <a:pt x="50887" y="2061697"/>
                </a:cubicBezTo>
                <a:lnTo>
                  <a:pt x="27133" y="1969379"/>
                </a:lnTo>
                <a:lnTo>
                  <a:pt x="29988" y="1961973"/>
                </a:lnTo>
                <a:lnTo>
                  <a:pt x="31559" y="1961231"/>
                </a:lnTo>
                <a:lnTo>
                  <a:pt x="14905" y="1880268"/>
                </a:lnTo>
                <a:cubicBezTo>
                  <a:pt x="12271" y="1874644"/>
                  <a:pt x="-805" y="1860096"/>
                  <a:pt x="2188" y="1847922"/>
                </a:cubicBezTo>
                <a:lnTo>
                  <a:pt x="21879" y="1779161"/>
                </a:lnTo>
                <a:lnTo>
                  <a:pt x="27968" y="1733684"/>
                </a:lnTo>
                <a:cubicBezTo>
                  <a:pt x="25035" y="1726530"/>
                  <a:pt x="21617" y="1619937"/>
                  <a:pt x="16511" y="1614373"/>
                </a:cubicBezTo>
                <a:cubicBezTo>
                  <a:pt x="47946" y="1547691"/>
                  <a:pt x="4394" y="1556097"/>
                  <a:pt x="12613" y="1479987"/>
                </a:cubicBezTo>
                <a:cubicBezTo>
                  <a:pt x="15110" y="1387360"/>
                  <a:pt x="4986" y="1320420"/>
                  <a:pt x="4190" y="1214801"/>
                </a:cubicBezTo>
                <a:cubicBezTo>
                  <a:pt x="3611" y="1152457"/>
                  <a:pt x="-6268" y="1080052"/>
                  <a:pt x="6503" y="966549"/>
                </a:cubicBezTo>
                <a:cubicBezTo>
                  <a:pt x="10182" y="901722"/>
                  <a:pt x="25065" y="884915"/>
                  <a:pt x="20609" y="845066"/>
                </a:cubicBezTo>
                <a:cubicBezTo>
                  <a:pt x="20199" y="816540"/>
                  <a:pt x="19791" y="788014"/>
                  <a:pt x="19381" y="759488"/>
                </a:cubicBezTo>
                <a:lnTo>
                  <a:pt x="21672" y="741102"/>
                </a:lnTo>
                <a:lnTo>
                  <a:pt x="30720" y="737125"/>
                </a:lnTo>
                <a:lnTo>
                  <a:pt x="23211" y="691098"/>
                </a:lnTo>
                <a:cubicBezTo>
                  <a:pt x="25461" y="680873"/>
                  <a:pt x="43338" y="650431"/>
                  <a:pt x="42062" y="637700"/>
                </a:cubicBezTo>
                <a:cubicBezTo>
                  <a:pt x="23297" y="593852"/>
                  <a:pt x="30263" y="601340"/>
                  <a:pt x="41571" y="540174"/>
                </a:cubicBezTo>
                <a:cubicBezTo>
                  <a:pt x="35397" y="519975"/>
                  <a:pt x="35174" y="428356"/>
                  <a:pt x="46636" y="415352"/>
                </a:cubicBezTo>
                <a:cubicBezTo>
                  <a:pt x="48960" y="401821"/>
                  <a:pt x="44602" y="386587"/>
                  <a:pt x="56977" y="379461"/>
                </a:cubicBezTo>
                <a:cubicBezTo>
                  <a:pt x="71829" y="368123"/>
                  <a:pt x="47958" y="323384"/>
                  <a:pt x="65759" y="328645"/>
                </a:cubicBezTo>
                <a:cubicBezTo>
                  <a:pt x="49386" y="296830"/>
                  <a:pt x="65237" y="231983"/>
                  <a:pt x="72589" y="203608"/>
                </a:cubicBezTo>
                <a:cubicBezTo>
                  <a:pt x="75524" y="153257"/>
                  <a:pt x="77980" y="142710"/>
                  <a:pt x="78370" y="105992"/>
                </a:cubicBezTo>
                <a:cubicBezTo>
                  <a:pt x="80828" y="104127"/>
                  <a:pt x="70890" y="52128"/>
                  <a:pt x="70125" y="25135"/>
                </a:cubicBezTo>
                <a:close/>
              </a:path>
            </a:pathLst>
          </a:custGeom>
        </p:spPr>
      </p:pic>
      <p:pic>
        <p:nvPicPr>
          <p:cNvPr id="4" name="Picture 2" descr="What does safeguarding mean and why is ...">
            <a:extLst>
              <a:ext uri="{FF2B5EF4-FFF2-40B4-BE49-F238E27FC236}">
                <a16:creationId xmlns:a16="http://schemas.microsoft.com/office/drawing/2014/main" id="{04F039D1-5C64-47FC-0C07-76686A696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7" r="23084" b="-1"/>
          <a:stretch>
            <a:fillRect/>
          </a:stretch>
        </p:blipFill>
        <p:spPr bwMode="auto">
          <a:xfrm>
            <a:off x="5882199" y="-17"/>
            <a:ext cx="3261801" cy="3432349"/>
          </a:xfrm>
          <a:custGeom>
            <a:avLst/>
            <a:gdLst/>
            <a:ahLst/>
            <a:cxnLst/>
            <a:rect l="l" t="t" r="r" b="b"/>
            <a:pathLst>
              <a:path w="4349068" h="3428999">
                <a:moveTo>
                  <a:pt x="711944" y="0"/>
                </a:moveTo>
                <a:lnTo>
                  <a:pt x="4349068" y="0"/>
                </a:lnTo>
                <a:lnTo>
                  <a:pt x="4349068" y="3428999"/>
                </a:lnTo>
                <a:lnTo>
                  <a:pt x="32307" y="3428999"/>
                </a:lnTo>
                <a:lnTo>
                  <a:pt x="34693" y="3410051"/>
                </a:lnTo>
                <a:cubicBezTo>
                  <a:pt x="37039" y="3395347"/>
                  <a:pt x="38143" y="3381819"/>
                  <a:pt x="32792" y="3373027"/>
                </a:cubicBezTo>
                <a:cubicBezTo>
                  <a:pt x="29961" y="3298527"/>
                  <a:pt x="20335" y="3290617"/>
                  <a:pt x="14318" y="3222737"/>
                </a:cubicBezTo>
                <a:cubicBezTo>
                  <a:pt x="11384" y="3146284"/>
                  <a:pt x="-6116" y="3184007"/>
                  <a:pt x="2241" y="3118188"/>
                </a:cubicBezTo>
                <a:cubicBezTo>
                  <a:pt x="16306" y="3109217"/>
                  <a:pt x="34183" y="3024732"/>
                  <a:pt x="27952" y="3003808"/>
                </a:cubicBezTo>
                <a:cubicBezTo>
                  <a:pt x="27563" y="2966753"/>
                  <a:pt x="27366" y="2989870"/>
                  <a:pt x="27149" y="2944921"/>
                </a:cubicBezTo>
                <a:lnTo>
                  <a:pt x="41941" y="2877744"/>
                </a:lnTo>
                <a:cubicBezTo>
                  <a:pt x="36258" y="2880724"/>
                  <a:pt x="54303" y="2822146"/>
                  <a:pt x="53926" y="2807161"/>
                </a:cubicBezTo>
                <a:cubicBezTo>
                  <a:pt x="56083" y="2775643"/>
                  <a:pt x="30060" y="2769288"/>
                  <a:pt x="53334" y="2752347"/>
                </a:cubicBezTo>
                <a:lnTo>
                  <a:pt x="60008" y="2748299"/>
                </a:lnTo>
                <a:cubicBezTo>
                  <a:pt x="60210" y="2745962"/>
                  <a:pt x="60411" y="2743625"/>
                  <a:pt x="60613" y="2741288"/>
                </a:cubicBezTo>
                <a:cubicBezTo>
                  <a:pt x="60116" y="2737657"/>
                  <a:pt x="58269" y="2735847"/>
                  <a:pt x="53819" y="2737160"/>
                </a:cubicBezTo>
                <a:cubicBezTo>
                  <a:pt x="70191" y="2705347"/>
                  <a:pt x="64153" y="2699356"/>
                  <a:pt x="66799" y="2659631"/>
                </a:cubicBezTo>
                <a:cubicBezTo>
                  <a:pt x="77943" y="2612127"/>
                  <a:pt x="64846" y="2628594"/>
                  <a:pt x="86795" y="2573336"/>
                </a:cubicBezTo>
                <a:cubicBezTo>
                  <a:pt x="96119" y="2559732"/>
                  <a:pt x="108676" y="2541339"/>
                  <a:pt x="108890" y="2528057"/>
                </a:cubicBezTo>
                <a:lnTo>
                  <a:pt x="137074" y="2489594"/>
                </a:lnTo>
                <a:cubicBezTo>
                  <a:pt x="138076" y="2487774"/>
                  <a:pt x="138422" y="2473350"/>
                  <a:pt x="137897" y="2468303"/>
                </a:cubicBezTo>
                <a:lnTo>
                  <a:pt x="155171" y="2460480"/>
                </a:lnTo>
                <a:lnTo>
                  <a:pt x="147972" y="2423535"/>
                </a:lnTo>
                <a:lnTo>
                  <a:pt x="155293" y="2404394"/>
                </a:lnTo>
                <a:cubicBezTo>
                  <a:pt x="172891" y="2392610"/>
                  <a:pt x="160687" y="2347474"/>
                  <a:pt x="168818" y="2324643"/>
                </a:cubicBezTo>
                <a:cubicBezTo>
                  <a:pt x="169390" y="2297698"/>
                  <a:pt x="193082" y="2284202"/>
                  <a:pt x="198340" y="2255535"/>
                </a:cubicBezTo>
                <a:cubicBezTo>
                  <a:pt x="214268" y="2249648"/>
                  <a:pt x="228319" y="2207828"/>
                  <a:pt x="217338" y="2184679"/>
                </a:cubicBezTo>
                <a:lnTo>
                  <a:pt x="242924" y="2093132"/>
                </a:lnTo>
                <a:cubicBezTo>
                  <a:pt x="264937" y="2084587"/>
                  <a:pt x="280562" y="1985868"/>
                  <a:pt x="290446" y="1950235"/>
                </a:cubicBezTo>
                <a:cubicBezTo>
                  <a:pt x="308239" y="1920183"/>
                  <a:pt x="350073" y="1898905"/>
                  <a:pt x="361001" y="1861568"/>
                </a:cubicBezTo>
                <a:cubicBezTo>
                  <a:pt x="367163" y="1810687"/>
                  <a:pt x="352049" y="1869507"/>
                  <a:pt x="356015" y="1809499"/>
                </a:cubicBezTo>
                <a:cubicBezTo>
                  <a:pt x="355145" y="1754297"/>
                  <a:pt x="367821" y="1767680"/>
                  <a:pt x="375846" y="1693716"/>
                </a:cubicBezTo>
                <a:cubicBezTo>
                  <a:pt x="374712" y="1654244"/>
                  <a:pt x="382062" y="1627007"/>
                  <a:pt x="381776" y="1605195"/>
                </a:cubicBezTo>
                <a:cubicBezTo>
                  <a:pt x="389848" y="1568952"/>
                  <a:pt x="392552" y="1564518"/>
                  <a:pt x="396301" y="1516217"/>
                </a:cubicBezTo>
                <a:cubicBezTo>
                  <a:pt x="401397" y="1488452"/>
                  <a:pt x="428137" y="1457870"/>
                  <a:pt x="409866" y="1429841"/>
                </a:cubicBezTo>
                <a:cubicBezTo>
                  <a:pt x="422203" y="1412325"/>
                  <a:pt x="460064" y="1413592"/>
                  <a:pt x="442210" y="1380081"/>
                </a:cubicBezTo>
                <a:cubicBezTo>
                  <a:pt x="464590" y="1394128"/>
                  <a:pt x="443394" y="1335176"/>
                  <a:pt x="463662" y="1334891"/>
                </a:cubicBezTo>
                <a:cubicBezTo>
                  <a:pt x="480316" y="1336427"/>
                  <a:pt x="515162" y="1194568"/>
                  <a:pt x="519523" y="1185551"/>
                </a:cubicBezTo>
                <a:cubicBezTo>
                  <a:pt x="527731" y="1149210"/>
                  <a:pt x="536547" y="1148087"/>
                  <a:pt x="542909" y="1111168"/>
                </a:cubicBezTo>
                <a:cubicBezTo>
                  <a:pt x="555522" y="1057226"/>
                  <a:pt x="531818" y="1022543"/>
                  <a:pt x="543055" y="993353"/>
                </a:cubicBezTo>
                <a:cubicBezTo>
                  <a:pt x="559986" y="960214"/>
                  <a:pt x="580459" y="867450"/>
                  <a:pt x="592544" y="813953"/>
                </a:cubicBezTo>
                <a:cubicBezTo>
                  <a:pt x="604272" y="746430"/>
                  <a:pt x="608119" y="666470"/>
                  <a:pt x="613420" y="588218"/>
                </a:cubicBezTo>
                <a:cubicBezTo>
                  <a:pt x="604962" y="475380"/>
                  <a:pt x="590630" y="536119"/>
                  <a:pt x="596055" y="376479"/>
                </a:cubicBezTo>
                <a:lnTo>
                  <a:pt x="605018" y="280992"/>
                </a:lnTo>
                <a:cubicBezTo>
                  <a:pt x="604854" y="276227"/>
                  <a:pt x="610771" y="223140"/>
                  <a:pt x="610608" y="218374"/>
                </a:cubicBezTo>
                <a:lnTo>
                  <a:pt x="604880" y="188178"/>
                </a:lnTo>
                <a:lnTo>
                  <a:pt x="630913" y="152404"/>
                </a:lnTo>
                <a:cubicBezTo>
                  <a:pt x="640688" y="136342"/>
                  <a:pt x="647365" y="122048"/>
                  <a:pt x="663530" y="91810"/>
                </a:cubicBezTo>
                <a:lnTo>
                  <a:pt x="705264" y="301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700"/>
              <a:t>Dorośli w Trudnej Sytuacji Mogą Być Wykorzystywani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27594" y="-4267"/>
                  <a:pt x="329693" y="13251"/>
                  <a:pt x="521208" y="0"/>
                </a:cubicBezTo>
                <a:cubicBezTo>
                  <a:pt x="712723" y="-13251"/>
                  <a:pt x="1137373" y="-13618"/>
                  <a:pt x="1371600" y="0"/>
                </a:cubicBezTo>
                <a:cubicBezTo>
                  <a:pt x="1605827" y="13618"/>
                  <a:pt x="1975382" y="-27374"/>
                  <a:pt x="2221992" y="0"/>
                </a:cubicBezTo>
                <a:cubicBezTo>
                  <a:pt x="2468602" y="27374"/>
                  <a:pt x="2863316" y="-20517"/>
                  <a:pt x="3072384" y="0"/>
                </a:cubicBezTo>
                <a:cubicBezTo>
                  <a:pt x="3281452" y="20517"/>
                  <a:pt x="3331438" y="10793"/>
                  <a:pt x="3511296" y="0"/>
                </a:cubicBezTo>
                <a:cubicBezTo>
                  <a:pt x="3691154" y="-10793"/>
                  <a:pt x="3906405" y="-29737"/>
                  <a:pt x="4114800" y="0"/>
                </a:cubicBezTo>
                <a:cubicBezTo>
                  <a:pt x="4323195" y="29737"/>
                  <a:pt x="4428852" y="-2234"/>
                  <a:pt x="4553712" y="0"/>
                </a:cubicBezTo>
                <a:cubicBezTo>
                  <a:pt x="4678572" y="2234"/>
                  <a:pt x="5065629" y="29368"/>
                  <a:pt x="5239512" y="0"/>
                </a:cubicBezTo>
                <a:cubicBezTo>
                  <a:pt x="5413395" y="-29368"/>
                  <a:pt x="5703888" y="11839"/>
                  <a:pt x="5843016" y="0"/>
                </a:cubicBezTo>
                <a:cubicBezTo>
                  <a:pt x="5982144" y="-11839"/>
                  <a:pt x="6260765" y="24719"/>
                  <a:pt x="6611112" y="0"/>
                </a:cubicBezTo>
                <a:cubicBezTo>
                  <a:pt x="6961459" y="-24719"/>
                  <a:pt x="7228293" y="32959"/>
                  <a:pt x="7461504" y="0"/>
                </a:cubicBezTo>
                <a:cubicBezTo>
                  <a:pt x="7694715" y="-32959"/>
                  <a:pt x="7990029" y="-3422"/>
                  <a:pt x="8229600" y="0"/>
                </a:cubicBezTo>
                <a:cubicBezTo>
                  <a:pt x="8228940" y="5812"/>
                  <a:pt x="8229447" y="9773"/>
                  <a:pt x="8229600" y="18288"/>
                </a:cubicBezTo>
                <a:cubicBezTo>
                  <a:pt x="7940706" y="-9293"/>
                  <a:pt x="7792584" y="-16009"/>
                  <a:pt x="7461504" y="18288"/>
                </a:cubicBezTo>
                <a:cubicBezTo>
                  <a:pt x="7130424" y="52585"/>
                  <a:pt x="7080072" y="43845"/>
                  <a:pt x="6940296" y="18288"/>
                </a:cubicBezTo>
                <a:cubicBezTo>
                  <a:pt x="6800520" y="-7269"/>
                  <a:pt x="6672872" y="26671"/>
                  <a:pt x="6419088" y="18288"/>
                </a:cubicBezTo>
                <a:cubicBezTo>
                  <a:pt x="6165304" y="9905"/>
                  <a:pt x="5869721" y="4987"/>
                  <a:pt x="5650992" y="18288"/>
                </a:cubicBezTo>
                <a:cubicBezTo>
                  <a:pt x="5432263" y="31589"/>
                  <a:pt x="5308310" y="3023"/>
                  <a:pt x="5129784" y="18288"/>
                </a:cubicBezTo>
                <a:cubicBezTo>
                  <a:pt x="4951258" y="33553"/>
                  <a:pt x="4799696" y="15357"/>
                  <a:pt x="4690872" y="18288"/>
                </a:cubicBezTo>
                <a:cubicBezTo>
                  <a:pt x="4582048" y="21219"/>
                  <a:pt x="4311124" y="-7836"/>
                  <a:pt x="4087368" y="18288"/>
                </a:cubicBezTo>
                <a:cubicBezTo>
                  <a:pt x="3863612" y="44412"/>
                  <a:pt x="3730288" y="13374"/>
                  <a:pt x="3401568" y="18288"/>
                </a:cubicBezTo>
                <a:cubicBezTo>
                  <a:pt x="3072848" y="23202"/>
                  <a:pt x="3020684" y="32425"/>
                  <a:pt x="2798064" y="18288"/>
                </a:cubicBezTo>
                <a:cubicBezTo>
                  <a:pt x="2575444" y="4151"/>
                  <a:pt x="2440915" y="-7352"/>
                  <a:pt x="2276856" y="18288"/>
                </a:cubicBezTo>
                <a:cubicBezTo>
                  <a:pt x="2112797" y="43928"/>
                  <a:pt x="1726502" y="-9560"/>
                  <a:pt x="1426464" y="18288"/>
                </a:cubicBezTo>
                <a:cubicBezTo>
                  <a:pt x="1126426" y="46136"/>
                  <a:pt x="992925" y="21016"/>
                  <a:pt x="740664" y="18288"/>
                </a:cubicBezTo>
                <a:cubicBezTo>
                  <a:pt x="488403" y="15560"/>
                  <a:pt x="195650" y="-16061"/>
                  <a:pt x="0" y="18288"/>
                </a:cubicBezTo>
                <a:cubicBezTo>
                  <a:pt x="348" y="9455"/>
                  <a:pt x="654" y="3983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59263" y="-9445"/>
                  <a:pt x="404731" y="4427"/>
                  <a:pt x="521208" y="0"/>
                </a:cubicBezTo>
                <a:cubicBezTo>
                  <a:pt x="637685" y="-4427"/>
                  <a:pt x="839187" y="564"/>
                  <a:pt x="960120" y="0"/>
                </a:cubicBezTo>
                <a:cubicBezTo>
                  <a:pt x="1081053" y="-564"/>
                  <a:pt x="1313469" y="-16481"/>
                  <a:pt x="1481328" y="0"/>
                </a:cubicBezTo>
                <a:cubicBezTo>
                  <a:pt x="1649187" y="16481"/>
                  <a:pt x="1885247" y="26161"/>
                  <a:pt x="2167128" y="0"/>
                </a:cubicBezTo>
                <a:cubicBezTo>
                  <a:pt x="2449009" y="-26161"/>
                  <a:pt x="2761875" y="-22202"/>
                  <a:pt x="2935224" y="0"/>
                </a:cubicBezTo>
                <a:cubicBezTo>
                  <a:pt x="3108573" y="22202"/>
                  <a:pt x="3540687" y="-2863"/>
                  <a:pt x="3785616" y="0"/>
                </a:cubicBezTo>
                <a:cubicBezTo>
                  <a:pt x="4030545" y="2863"/>
                  <a:pt x="4280774" y="-12442"/>
                  <a:pt x="4636008" y="0"/>
                </a:cubicBezTo>
                <a:cubicBezTo>
                  <a:pt x="4991242" y="12442"/>
                  <a:pt x="5025483" y="16914"/>
                  <a:pt x="5239512" y="0"/>
                </a:cubicBezTo>
                <a:cubicBezTo>
                  <a:pt x="5453541" y="-16914"/>
                  <a:pt x="5754008" y="16592"/>
                  <a:pt x="6007608" y="0"/>
                </a:cubicBezTo>
                <a:cubicBezTo>
                  <a:pt x="6261208" y="-16592"/>
                  <a:pt x="6407957" y="-11909"/>
                  <a:pt x="6693408" y="0"/>
                </a:cubicBezTo>
                <a:cubicBezTo>
                  <a:pt x="6978859" y="11909"/>
                  <a:pt x="7015437" y="-20890"/>
                  <a:pt x="7296912" y="0"/>
                </a:cubicBezTo>
                <a:cubicBezTo>
                  <a:pt x="7578387" y="20890"/>
                  <a:pt x="7859622" y="46406"/>
                  <a:pt x="8229600" y="0"/>
                </a:cubicBezTo>
                <a:cubicBezTo>
                  <a:pt x="8230508" y="6337"/>
                  <a:pt x="8228722" y="11778"/>
                  <a:pt x="8229600" y="18288"/>
                </a:cubicBezTo>
                <a:cubicBezTo>
                  <a:pt x="8075287" y="35054"/>
                  <a:pt x="7821366" y="21850"/>
                  <a:pt x="7626096" y="18288"/>
                </a:cubicBezTo>
                <a:cubicBezTo>
                  <a:pt x="7430826" y="14726"/>
                  <a:pt x="7320004" y="-9669"/>
                  <a:pt x="7022592" y="18288"/>
                </a:cubicBezTo>
                <a:cubicBezTo>
                  <a:pt x="6725180" y="46245"/>
                  <a:pt x="6348804" y="-14025"/>
                  <a:pt x="6172200" y="18288"/>
                </a:cubicBezTo>
                <a:cubicBezTo>
                  <a:pt x="5995596" y="50601"/>
                  <a:pt x="5788102" y="22890"/>
                  <a:pt x="5650992" y="18288"/>
                </a:cubicBezTo>
                <a:cubicBezTo>
                  <a:pt x="5513882" y="13686"/>
                  <a:pt x="5198399" y="29121"/>
                  <a:pt x="4882896" y="18288"/>
                </a:cubicBezTo>
                <a:cubicBezTo>
                  <a:pt x="4567393" y="7455"/>
                  <a:pt x="4557008" y="26965"/>
                  <a:pt x="4443984" y="18288"/>
                </a:cubicBezTo>
                <a:cubicBezTo>
                  <a:pt x="4330960" y="9611"/>
                  <a:pt x="4061674" y="28891"/>
                  <a:pt x="3758184" y="18288"/>
                </a:cubicBezTo>
                <a:cubicBezTo>
                  <a:pt x="3454694" y="7685"/>
                  <a:pt x="3380392" y="19119"/>
                  <a:pt x="3236976" y="18288"/>
                </a:cubicBezTo>
                <a:cubicBezTo>
                  <a:pt x="3093560" y="17457"/>
                  <a:pt x="2632116" y="37607"/>
                  <a:pt x="2386584" y="18288"/>
                </a:cubicBezTo>
                <a:cubicBezTo>
                  <a:pt x="2141052" y="-1031"/>
                  <a:pt x="2110884" y="28777"/>
                  <a:pt x="1947672" y="18288"/>
                </a:cubicBezTo>
                <a:cubicBezTo>
                  <a:pt x="1784460" y="7799"/>
                  <a:pt x="1535467" y="461"/>
                  <a:pt x="1261872" y="18288"/>
                </a:cubicBezTo>
                <a:cubicBezTo>
                  <a:pt x="988277" y="36115"/>
                  <a:pt x="1021096" y="10375"/>
                  <a:pt x="822960" y="18288"/>
                </a:cubicBezTo>
                <a:cubicBezTo>
                  <a:pt x="624824" y="26201"/>
                  <a:pt x="298309" y="1283"/>
                  <a:pt x="0" y="18288"/>
                </a:cubicBezTo>
                <a:cubicBezTo>
                  <a:pt x="-633" y="12278"/>
                  <a:pt x="-757" y="5867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369" y="2071316"/>
            <a:ext cx="5035164" cy="4119172"/>
          </a:xfrm>
        </p:spPr>
        <p:txBody>
          <a:bodyPr anchor="t">
            <a:normAutofit/>
          </a:bodyPr>
          <a:lstStyle/>
          <a:p>
            <a:pPr marL="0" indent="0">
              <a:buNone/>
              <a:defRPr sz="1600"/>
            </a:pPr>
            <a:r>
              <a:rPr lang="en-GB" sz="2800" dirty="0"/>
              <a:t> </a:t>
            </a:r>
            <a:r>
              <a:rPr lang="en-GB" sz="2800" dirty="0" err="1"/>
              <a:t>Ochrona</a:t>
            </a:r>
            <a:r>
              <a:rPr lang="en-GB" sz="2800" dirty="0"/>
              <a:t> “safeguarding” </a:t>
            </a:r>
            <a:r>
              <a:rPr lang="en-GB" sz="2800" dirty="0" err="1"/>
              <a:t>dotyczy</a:t>
            </a:r>
            <a:r>
              <a:rPr lang="en-GB" sz="2800" dirty="0"/>
              <a:t> </a:t>
            </a:r>
            <a:r>
              <a:rPr lang="en-GB" sz="2800" dirty="0" err="1"/>
              <a:t>nie</a:t>
            </a:r>
            <a:r>
              <a:rPr lang="en-GB" sz="2800" dirty="0"/>
              <a:t> </a:t>
            </a:r>
            <a:r>
              <a:rPr lang="en-GB" sz="2800" dirty="0" err="1"/>
              <a:t>tylko</a:t>
            </a:r>
            <a:r>
              <a:rPr lang="en-GB" sz="2800" dirty="0"/>
              <a:t> </a:t>
            </a:r>
            <a:r>
              <a:rPr lang="en-GB" sz="2800" dirty="0" err="1"/>
              <a:t>dzieci</a:t>
            </a:r>
            <a:r>
              <a:rPr lang="en-GB" sz="2800" dirty="0"/>
              <a:t>. </a:t>
            </a:r>
            <a:r>
              <a:rPr lang="en-GB" sz="2800" dirty="0" err="1"/>
              <a:t>Dorośli</a:t>
            </a:r>
            <a:r>
              <a:rPr lang="en-GB" sz="2800" dirty="0"/>
              <a:t> z </a:t>
            </a:r>
            <a:r>
              <a:rPr lang="en-GB" sz="2800" dirty="0" err="1"/>
              <a:t>niepełnosprawnościami</a:t>
            </a:r>
            <a:r>
              <a:rPr lang="en-GB" sz="2800" dirty="0"/>
              <a:t> </a:t>
            </a:r>
            <a:r>
              <a:rPr lang="en-GB" sz="2800" dirty="0" err="1"/>
              <a:t>lub</a:t>
            </a:r>
            <a:r>
              <a:rPr lang="en-GB" sz="2800" dirty="0"/>
              <a:t> po </a:t>
            </a:r>
            <a:r>
              <a:rPr lang="en-GB" sz="2800" dirty="0" err="1"/>
              <a:t>traumach</a:t>
            </a:r>
            <a:r>
              <a:rPr lang="en-GB" sz="2800" dirty="0"/>
              <a:t> </a:t>
            </a:r>
            <a:r>
              <a:rPr lang="en-GB" sz="2800" dirty="0" err="1"/>
              <a:t>również</a:t>
            </a:r>
            <a:r>
              <a:rPr lang="en-GB" sz="2800" dirty="0"/>
              <a:t> </a:t>
            </a:r>
            <a:r>
              <a:rPr lang="en-GB" sz="2800" dirty="0" err="1"/>
              <a:t>mogą</a:t>
            </a:r>
            <a:r>
              <a:rPr lang="en-GB" sz="2800" dirty="0"/>
              <a:t> </a:t>
            </a:r>
            <a:r>
              <a:rPr lang="en-GB" sz="2800" dirty="0" err="1"/>
              <a:t>być</a:t>
            </a:r>
            <a:r>
              <a:rPr lang="en-GB" sz="2800" dirty="0"/>
              <a:t> </a:t>
            </a:r>
            <a:r>
              <a:rPr lang="en-GB" sz="2800" dirty="0" err="1"/>
              <a:t>zagrożeni</a:t>
            </a:r>
            <a:r>
              <a:rPr lang="en-GB" sz="2800" dirty="0"/>
              <a:t>...</a:t>
            </a:r>
          </a:p>
          <a:p>
            <a:pPr marL="0" indent="0">
              <a:buNone/>
              <a:defRPr sz="1600"/>
            </a:pPr>
            <a:endParaRPr lang="en-GB" sz="2800" dirty="0"/>
          </a:p>
          <a:p>
            <a:pPr marL="0" indent="0">
              <a:buNone/>
              <a:defRPr sz="1600"/>
            </a:pPr>
            <a:endParaRPr lang="en-GB" sz="2800" dirty="0"/>
          </a:p>
          <a:p>
            <a:pPr marL="0" indent="0">
              <a:buNone/>
              <a:defRPr sz="1600"/>
            </a:pPr>
            <a:r>
              <a:rPr lang="en-GB" sz="2800" dirty="0"/>
              <a:t>Jak?</a:t>
            </a:r>
          </a:p>
        </p:txBody>
      </p:sp>
      <p:pic>
        <p:nvPicPr>
          <p:cNvPr id="4" name="Picture 2" descr="What does safeguarding mean and why is ...">
            <a:extLst>
              <a:ext uri="{FF2B5EF4-FFF2-40B4-BE49-F238E27FC236}">
                <a16:creationId xmlns:a16="http://schemas.microsoft.com/office/drawing/2014/main" id="{576881DA-7A3F-3871-5E4B-1C87FCE24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1" r="29947" b="-1"/>
          <a:stretch>
            <a:fillRect/>
          </a:stretch>
        </p:blipFill>
        <p:spPr bwMode="auto">
          <a:xfrm>
            <a:off x="5756743" y="2093976"/>
            <a:ext cx="2955798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Freeform: Shape 4104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351564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700" y="773553"/>
            <a:ext cx="2712684" cy="125128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defTabSz="914400">
              <a:lnSpc>
                <a:spcPct val="90000"/>
              </a:lnSpc>
            </a:pPr>
            <a:r>
              <a:rPr lang="en-US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Zagrożenia</a:t>
            </a:r>
            <a:r>
              <a:rPr lang="en-US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449" y="3341596"/>
            <a:ext cx="3233898" cy="302599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 defTabSz="914400">
              <a:lnSpc>
                <a:spcPct val="90000"/>
              </a:lnSpc>
              <a:spcBef>
                <a:spcPts val="1000"/>
              </a:spcBef>
              <a:buNone/>
              <a:defRPr sz="1600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Wiele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kontaktów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odbywa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się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dziś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cyfrowo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unikaj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prywatnych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wiadomości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dziećmi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</a:t>
            </a:r>
          </a:p>
        </p:txBody>
      </p:sp>
      <p:pic>
        <p:nvPicPr>
          <p:cNvPr id="4098" name="Picture 2" descr="Social Media Logo Stock Illustrations – 185,676 Social Media ...">
            <a:extLst>
              <a:ext uri="{FF2B5EF4-FFF2-40B4-BE49-F238E27FC236}">
                <a16:creationId xmlns:a16="http://schemas.microsoft.com/office/drawing/2014/main" id="{C9B582BB-53BE-9462-EB75-334FD7AA0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1813" y="1399195"/>
            <a:ext cx="4281487" cy="402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7" name="Rectangle 9226">
            <a:extLst>
              <a:ext uri="{FF2B5EF4-FFF2-40B4-BE49-F238E27FC236}">
                <a16:creationId xmlns:a16="http://schemas.microsoft.com/office/drawing/2014/main" id="{34D85B6A-FF18-4EFD-BD23-77FDE89EC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2"/>
            <a:ext cx="9141714" cy="68579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Rectangle 9228">
            <a:extLst>
              <a:ext uri="{FF2B5EF4-FFF2-40B4-BE49-F238E27FC236}">
                <a16:creationId xmlns:a16="http://schemas.microsoft.com/office/drawing/2014/main" id="{E8AAB596-4870-4D7C-9F51-06F1F7367C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184" y="3651159"/>
            <a:ext cx="3301410" cy="2525803"/>
          </a:xfrm>
        </p:spPr>
        <p:txBody>
          <a:bodyPr>
            <a:normAutofit/>
          </a:bodyPr>
          <a:lstStyle/>
          <a:p>
            <a:r>
              <a:rPr lang="en-GB" sz="3500" dirty="0"/>
              <a:t>„</a:t>
            </a:r>
            <a:r>
              <a:rPr lang="en-GB" sz="3500" b="1" dirty="0" err="1"/>
              <a:t>Manosfera</a:t>
            </a:r>
            <a:r>
              <a:rPr lang="en-GB" sz="3500" b="1" dirty="0"/>
              <a:t>” </a:t>
            </a:r>
            <a:r>
              <a:rPr lang="en-GB" sz="3500" b="1" dirty="0" err="1"/>
              <a:t>i</a:t>
            </a:r>
            <a:r>
              <a:rPr lang="en-GB" sz="3500" b="1" dirty="0"/>
              <a:t> </a:t>
            </a:r>
            <a:r>
              <a:rPr lang="en-GB" sz="3500" b="1" dirty="0" err="1"/>
              <a:t>Radykalizacja</a:t>
            </a:r>
            <a:r>
              <a:rPr lang="en-GB" sz="3500" b="1" dirty="0"/>
              <a:t> Online</a:t>
            </a:r>
          </a:p>
        </p:txBody>
      </p:sp>
      <p:pic>
        <p:nvPicPr>
          <p:cNvPr id="9218" name="Picture 2" descr="What is the manosphere and why is it a ...">
            <a:extLst>
              <a:ext uri="{FF2B5EF4-FFF2-40B4-BE49-F238E27FC236}">
                <a16:creationId xmlns:a16="http://schemas.microsoft.com/office/drawing/2014/main" id="{56DE7469-A9EA-5C4C-35D7-EA1D9C8C6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5" r="24472" b="2"/>
          <a:stretch>
            <a:fillRect/>
          </a:stretch>
        </p:blipFill>
        <p:spPr bwMode="auto">
          <a:xfrm>
            <a:off x="21" y="10"/>
            <a:ext cx="2816682" cy="3385728"/>
          </a:xfrm>
          <a:custGeom>
            <a:avLst/>
            <a:gdLst/>
            <a:ahLst/>
            <a:cxnLst/>
            <a:rect l="l" t="t" r="r" b="b"/>
            <a:pathLst>
              <a:path w="4048364" h="3385738">
                <a:moveTo>
                  <a:pt x="0" y="0"/>
                </a:moveTo>
                <a:lnTo>
                  <a:pt x="4048364" y="0"/>
                </a:lnTo>
                <a:lnTo>
                  <a:pt x="4048364" y="3128862"/>
                </a:lnTo>
                <a:lnTo>
                  <a:pt x="4028354" y="3127605"/>
                </a:lnTo>
                <a:lnTo>
                  <a:pt x="4027052" y="3128074"/>
                </a:lnTo>
                <a:cubicBezTo>
                  <a:pt x="4021308" y="3129081"/>
                  <a:pt x="4017789" y="3128835"/>
                  <a:pt x="4015263" y="3128035"/>
                </a:cubicBezTo>
                <a:lnTo>
                  <a:pt x="4012855" y="3126647"/>
                </a:lnTo>
                <a:cubicBezTo>
                  <a:pt x="4010177" y="3126494"/>
                  <a:pt x="4007499" y="3126340"/>
                  <a:pt x="4004821" y="3126187"/>
                </a:cubicBezTo>
                <a:lnTo>
                  <a:pt x="3989141" y="3124118"/>
                </a:lnTo>
                <a:lnTo>
                  <a:pt x="3986071" y="3124823"/>
                </a:lnTo>
                <a:cubicBezTo>
                  <a:pt x="3978117" y="3124349"/>
                  <a:pt x="3970163" y="3123876"/>
                  <a:pt x="3962210" y="3123402"/>
                </a:cubicBezTo>
                <a:lnTo>
                  <a:pt x="3961815" y="3123900"/>
                </a:lnTo>
                <a:cubicBezTo>
                  <a:pt x="3960390" y="3124987"/>
                  <a:pt x="3958310" y="3125727"/>
                  <a:pt x="3954808" y="3125765"/>
                </a:cubicBezTo>
                <a:cubicBezTo>
                  <a:pt x="3959236" y="3133302"/>
                  <a:pt x="3952279" y="3128699"/>
                  <a:pt x="3941561" y="3128145"/>
                </a:cubicBezTo>
                <a:cubicBezTo>
                  <a:pt x="3946046" y="3139728"/>
                  <a:pt x="3916172" y="3133567"/>
                  <a:pt x="3910218" y="3140049"/>
                </a:cubicBezTo>
                <a:cubicBezTo>
                  <a:pt x="3902241" y="3139380"/>
                  <a:pt x="3893889" y="3138886"/>
                  <a:pt x="3885332" y="3138624"/>
                </a:cubicBezTo>
                <a:cubicBezTo>
                  <a:pt x="3883646" y="3138622"/>
                  <a:pt x="3881962" y="3138621"/>
                  <a:pt x="3880277" y="3138620"/>
                </a:cubicBezTo>
                <a:lnTo>
                  <a:pt x="3880157" y="3138737"/>
                </a:lnTo>
                <a:cubicBezTo>
                  <a:pt x="3879018" y="3138984"/>
                  <a:pt x="3877339" y="3139076"/>
                  <a:pt x="3874788" y="3138963"/>
                </a:cubicBezTo>
                <a:cubicBezTo>
                  <a:pt x="3873545" y="3138846"/>
                  <a:pt x="3872302" y="3138728"/>
                  <a:pt x="3871060" y="3138611"/>
                </a:cubicBezTo>
                <a:cubicBezTo>
                  <a:pt x="3867792" y="3138609"/>
                  <a:pt x="3864523" y="3138606"/>
                  <a:pt x="3861255" y="3138604"/>
                </a:cubicBezTo>
                <a:lnTo>
                  <a:pt x="3857750" y="3139376"/>
                </a:lnTo>
                <a:cubicBezTo>
                  <a:pt x="3846075" y="3144353"/>
                  <a:pt x="3854999" y="3159606"/>
                  <a:pt x="3830684" y="3154005"/>
                </a:cubicBezTo>
                <a:cubicBezTo>
                  <a:pt x="3806135" y="3158310"/>
                  <a:pt x="3796087" y="3168731"/>
                  <a:pt x="3769301" y="3167144"/>
                </a:cubicBezTo>
                <a:cubicBezTo>
                  <a:pt x="3746341" y="3171207"/>
                  <a:pt x="3728802" y="3177834"/>
                  <a:pt x="3707507" y="3178801"/>
                </a:cubicBezTo>
                <a:cubicBezTo>
                  <a:pt x="3701485" y="3182680"/>
                  <a:pt x="3694773" y="3184962"/>
                  <a:pt x="3684642" y="3182365"/>
                </a:cubicBezTo>
                <a:cubicBezTo>
                  <a:pt x="3664039" y="3187250"/>
                  <a:pt x="3662921" y="3193571"/>
                  <a:pt x="3646059" y="3191612"/>
                </a:cubicBezTo>
                <a:cubicBezTo>
                  <a:pt x="3640580" y="3202449"/>
                  <a:pt x="3637332" y="3199208"/>
                  <a:pt x="3629738" y="3197639"/>
                </a:cubicBezTo>
                <a:cubicBezTo>
                  <a:pt x="3629422" y="3197624"/>
                  <a:pt x="3629107" y="3197610"/>
                  <a:pt x="3628792" y="3197595"/>
                </a:cubicBezTo>
                <a:lnTo>
                  <a:pt x="3628083" y="3199132"/>
                </a:lnTo>
                <a:lnTo>
                  <a:pt x="3625096" y="3200289"/>
                </a:lnTo>
                <a:lnTo>
                  <a:pt x="3615459" y="3201481"/>
                </a:lnTo>
                <a:lnTo>
                  <a:pt x="3611591" y="3201604"/>
                </a:lnTo>
                <a:cubicBezTo>
                  <a:pt x="3609016" y="3201810"/>
                  <a:pt x="3607422" y="3202103"/>
                  <a:pt x="3606451" y="3202476"/>
                </a:cubicBezTo>
                <a:cubicBezTo>
                  <a:pt x="3606434" y="3202517"/>
                  <a:pt x="3606416" y="3202558"/>
                  <a:pt x="3606400" y="3202600"/>
                </a:cubicBezTo>
                <a:lnTo>
                  <a:pt x="3601432" y="3203215"/>
                </a:lnTo>
                <a:cubicBezTo>
                  <a:pt x="3592873" y="3204015"/>
                  <a:pt x="3584373" y="3204569"/>
                  <a:pt x="3576144" y="3204914"/>
                </a:cubicBezTo>
                <a:cubicBezTo>
                  <a:pt x="3574128" y="3211763"/>
                  <a:pt x="3541136" y="3209599"/>
                  <a:pt x="3552393" y="3219987"/>
                </a:cubicBezTo>
                <a:cubicBezTo>
                  <a:pt x="3541534" y="3220777"/>
                  <a:pt x="3531979" y="3217280"/>
                  <a:pt x="3540787" y="3223856"/>
                </a:cubicBezTo>
                <a:cubicBezTo>
                  <a:pt x="3537368" y="3224320"/>
                  <a:pt x="3535763" y="3225273"/>
                  <a:pt x="3535004" y="3226474"/>
                </a:cubicBezTo>
                <a:lnTo>
                  <a:pt x="3534913" y="3226993"/>
                </a:lnTo>
                <a:lnTo>
                  <a:pt x="3510631" y="3228569"/>
                </a:lnTo>
                <a:lnTo>
                  <a:pt x="3508032" y="3229611"/>
                </a:lnTo>
                <a:cubicBezTo>
                  <a:pt x="3502489" y="3229598"/>
                  <a:pt x="3496946" y="3217293"/>
                  <a:pt x="3491403" y="3217280"/>
                </a:cubicBezTo>
                <a:lnTo>
                  <a:pt x="3483240" y="3230123"/>
                </a:lnTo>
                <a:lnTo>
                  <a:pt x="3480053" y="3229107"/>
                </a:lnTo>
                <a:cubicBezTo>
                  <a:pt x="3477098" y="3228661"/>
                  <a:pt x="3473497" y="3228859"/>
                  <a:pt x="3468451" y="3230512"/>
                </a:cubicBezTo>
                <a:lnTo>
                  <a:pt x="3467451" y="3231115"/>
                </a:lnTo>
                <a:cubicBezTo>
                  <a:pt x="3463724" y="3230736"/>
                  <a:pt x="3465319" y="3225693"/>
                  <a:pt x="3446095" y="3228240"/>
                </a:cubicBezTo>
                <a:cubicBezTo>
                  <a:pt x="3420782" y="3241826"/>
                  <a:pt x="3385281" y="3239224"/>
                  <a:pt x="3352101" y="3246398"/>
                </a:cubicBezTo>
                <a:cubicBezTo>
                  <a:pt x="3308926" y="3245374"/>
                  <a:pt x="3300141" y="3236748"/>
                  <a:pt x="3271822" y="3247544"/>
                </a:cubicBezTo>
                <a:cubicBezTo>
                  <a:pt x="3258345" y="3251268"/>
                  <a:pt x="3238074" y="3249030"/>
                  <a:pt x="3203831" y="3257844"/>
                </a:cubicBezTo>
                <a:cubicBezTo>
                  <a:pt x="3171582" y="3264392"/>
                  <a:pt x="3141884" y="3266922"/>
                  <a:pt x="3112954" y="3273149"/>
                </a:cubicBezTo>
                <a:cubicBezTo>
                  <a:pt x="3078476" y="3279234"/>
                  <a:pt x="3086597" y="3279502"/>
                  <a:pt x="3066210" y="3283409"/>
                </a:cubicBezTo>
                <a:cubicBezTo>
                  <a:pt x="3062644" y="3284830"/>
                  <a:pt x="3028337" y="3292032"/>
                  <a:pt x="3025254" y="3293851"/>
                </a:cubicBezTo>
                <a:cubicBezTo>
                  <a:pt x="3006685" y="3298201"/>
                  <a:pt x="2983512" y="3305242"/>
                  <a:pt x="2954798" y="3309512"/>
                </a:cubicBezTo>
                <a:cubicBezTo>
                  <a:pt x="2932037" y="3306567"/>
                  <a:pt x="2909137" y="3323699"/>
                  <a:pt x="2880670" y="3319465"/>
                </a:cubicBezTo>
                <a:cubicBezTo>
                  <a:pt x="2870569" y="3318853"/>
                  <a:pt x="2841559" y="3322739"/>
                  <a:pt x="2837450" y="3326994"/>
                </a:cubicBezTo>
                <a:cubicBezTo>
                  <a:pt x="2831684" y="3328529"/>
                  <a:pt x="2824114" y="3328158"/>
                  <a:pt x="2822806" y="3332324"/>
                </a:cubicBezTo>
                <a:cubicBezTo>
                  <a:pt x="2819977" y="3337498"/>
                  <a:pt x="2796022" y="3333071"/>
                  <a:pt x="2801164" y="3338109"/>
                </a:cubicBezTo>
                <a:cubicBezTo>
                  <a:pt x="2784223" y="3335142"/>
                  <a:pt x="2776048" y="3346261"/>
                  <a:pt x="2764344" y="3350228"/>
                </a:cubicBezTo>
                <a:cubicBezTo>
                  <a:pt x="2757478" y="3348562"/>
                  <a:pt x="2751292" y="3350631"/>
                  <a:pt x="2743431" y="3353702"/>
                </a:cubicBezTo>
                <a:lnTo>
                  <a:pt x="2732627" y="3357764"/>
                </a:lnTo>
                <a:cubicBezTo>
                  <a:pt x="2730974" y="3357887"/>
                  <a:pt x="2729319" y="3358011"/>
                  <a:pt x="2727665" y="3358134"/>
                </a:cubicBezTo>
                <a:cubicBezTo>
                  <a:pt x="2718835" y="3359036"/>
                  <a:pt x="2689731" y="3362522"/>
                  <a:pt x="2679642" y="3363177"/>
                </a:cubicBezTo>
                <a:lnTo>
                  <a:pt x="2667138" y="3362068"/>
                </a:lnTo>
                <a:cubicBezTo>
                  <a:pt x="2663221" y="3362857"/>
                  <a:pt x="2659468" y="3367183"/>
                  <a:pt x="2656143" y="3367913"/>
                </a:cubicBezTo>
                <a:lnTo>
                  <a:pt x="2647194" y="3366448"/>
                </a:lnTo>
                <a:cubicBezTo>
                  <a:pt x="2648133" y="3370674"/>
                  <a:pt x="2637589" y="3367195"/>
                  <a:pt x="2629621" y="3367085"/>
                </a:cubicBezTo>
                <a:cubicBezTo>
                  <a:pt x="2613302" y="3367205"/>
                  <a:pt x="2596982" y="3367324"/>
                  <a:pt x="2580663" y="3367443"/>
                </a:cubicBezTo>
                <a:lnTo>
                  <a:pt x="2550440" y="3369943"/>
                </a:lnTo>
                <a:lnTo>
                  <a:pt x="2541181" y="3368444"/>
                </a:lnTo>
                <a:cubicBezTo>
                  <a:pt x="2521017" y="3368085"/>
                  <a:pt x="2498723" y="3374020"/>
                  <a:pt x="2484405" y="3369178"/>
                </a:cubicBezTo>
                <a:cubicBezTo>
                  <a:pt x="2478585" y="3368607"/>
                  <a:pt x="2473319" y="3368738"/>
                  <a:pt x="2468424" y="3369303"/>
                </a:cubicBezTo>
                <a:lnTo>
                  <a:pt x="2455357" y="3371902"/>
                </a:lnTo>
                <a:lnTo>
                  <a:pt x="2429477" y="3378972"/>
                </a:lnTo>
                <a:cubicBezTo>
                  <a:pt x="2428170" y="3366751"/>
                  <a:pt x="2368370" y="3383654"/>
                  <a:pt x="2374910" y="3372826"/>
                </a:cubicBezTo>
                <a:cubicBezTo>
                  <a:pt x="2351003" y="3375026"/>
                  <a:pt x="2328875" y="3353198"/>
                  <a:pt x="2305825" y="3364960"/>
                </a:cubicBezTo>
                <a:cubicBezTo>
                  <a:pt x="2269964" y="3363999"/>
                  <a:pt x="2218889" y="3367921"/>
                  <a:pt x="2183980" y="3367060"/>
                </a:cubicBezTo>
                <a:cubicBezTo>
                  <a:pt x="2190418" y="3372011"/>
                  <a:pt x="2159099" y="3370877"/>
                  <a:pt x="2155235" y="3370737"/>
                </a:cubicBezTo>
                <a:cubicBezTo>
                  <a:pt x="2131791" y="3368260"/>
                  <a:pt x="2111535" y="3369043"/>
                  <a:pt x="2071012" y="3365882"/>
                </a:cubicBezTo>
                <a:cubicBezTo>
                  <a:pt x="2035156" y="3367426"/>
                  <a:pt x="2003987" y="3359257"/>
                  <a:pt x="1970953" y="3368185"/>
                </a:cubicBezTo>
                <a:cubicBezTo>
                  <a:pt x="1968713" y="3366515"/>
                  <a:pt x="1965947" y="3365226"/>
                  <a:pt x="1962822" y="3364213"/>
                </a:cubicBezTo>
                <a:lnTo>
                  <a:pt x="1953120" y="3362020"/>
                </a:lnTo>
                <a:lnTo>
                  <a:pt x="1951768" y="3362436"/>
                </a:lnTo>
                <a:cubicBezTo>
                  <a:pt x="1945920" y="3363208"/>
                  <a:pt x="1942436" y="3362820"/>
                  <a:pt x="1940004" y="3361921"/>
                </a:cubicBezTo>
                <a:lnTo>
                  <a:pt x="1937753" y="3360440"/>
                </a:lnTo>
                <a:cubicBezTo>
                  <a:pt x="1935095" y="3360180"/>
                  <a:pt x="1932438" y="3359919"/>
                  <a:pt x="1929780" y="3359659"/>
                </a:cubicBezTo>
                <a:lnTo>
                  <a:pt x="1887540" y="3355160"/>
                </a:lnTo>
                <a:lnTo>
                  <a:pt x="1887093" y="3355641"/>
                </a:lnTo>
                <a:cubicBezTo>
                  <a:pt x="1885548" y="3356665"/>
                  <a:pt x="1883390" y="3357319"/>
                  <a:pt x="1879887" y="3357216"/>
                </a:cubicBezTo>
                <a:cubicBezTo>
                  <a:pt x="1883470" y="3364909"/>
                  <a:pt x="1877035" y="3360039"/>
                  <a:pt x="1866395" y="3359055"/>
                </a:cubicBezTo>
                <a:cubicBezTo>
                  <a:pt x="1869584" y="3370783"/>
                  <a:pt x="1840440" y="3363434"/>
                  <a:pt x="1833771" y="3369655"/>
                </a:cubicBezTo>
                <a:cubicBezTo>
                  <a:pt x="1825883" y="3368668"/>
                  <a:pt x="1817596" y="3367837"/>
                  <a:pt x="1809081" y="3367230"/>
                </a:cubicBezTo>
                <a:cubicBezTo>
                  <a:pt x="1807399" y="3367161"/>
                  <a:pt x="1805718" y="3367091"/>
                  <a:pt x="1804036" y="3367022"/>
                </a:cubicBezTo>
                <a:cubicBezTo>
                  <a:pt x="1803991" y="3367059"/>
                  <a:pt x="1803946" y="3367097"/>
                  <a:pt x="1803901" y="3367134"/>
                </a:cubicBezTo>
                <a:cubicBezTo>
                  <a:pt x="1802735" y="3367334"/>
                  <a:pt x="1801050" y="3367359"/>
                  <a:pt x="1798514" y="3367143"/>
                </a:cubicBezTo>
                <a:lnTo>
                  <a:pt x="1794832" y="3366642"/>
                </a:lnTo>
                <a:cubicBezTo>
                  <a:pt x="1791569" y="3366507"/>
                  <a:pt x="1788305" y="3366373"/>
                  <a:pt x="1785042" y="3366238"/>
                </a:cubicBezTo>
                <a:lnTo>
                  <a:pt x="1781456" y="3366865"/>
                </a:lnTo>
                <a:lnTo>
                  <a:pt x="1779723" y="3368220"/>
                </a:lnTo>
                <a:cubicBezTo>
                  <a:pt x="1779440" y="3368155"/>
                  <a:pt x="1779156" y="3368091"/>
                  <a:pt x="1778873" y="3368027"/>
                </a:cubicBezTo>
                <a:cubicBezTo>
                  <a:pt x="1772915" y="3365312"/>
                  <a:pt x="1772165" y="3361694"/>
                  <a:pt x="1759487" y="3371174"/>
                </a:cubicBezTo>
                <a:cubicBezTo>
                  <a:pt x="1745189" y="3366602"/>
                  <a:pt x="1739727" y="3372462"/>
                  <a:pt x="1717161" y="3373831"/>
                </a:cubicBezTo>
                <a:cubicBezTo>
                  <a:pt x="1709564" y="3369729"/>
                  <a:pt x="1701729" y="3370835"/>
                  <a:pt x="1693416" y="3373577"/>
                </a:cubicBezTo>
                <a:cubicBezTo>
                  <a:pt x="1672951" y="3371092"/>
                  <a:pt x="1652013" y="3374616"/>
                  <a:pt x="1627833" y="3374823"/>
                </a:cubicBezTo>
                <a:lnTo>
                  <a:pt x="1562462" y="3384313"/>
                </a:lnTo>
                <a:lnTo>
                  <a:pt x="1500041" y="3383500"/>
                </a:lnTo>
                <a:cubicBezTo>
                  <a:pt x="1492272" y="3381880"/>
                  <a:pt x="1484857" y="3380071"/>
                  <a:pt x="1477912" y="3378156"/>
                </a:cubicBezTo>
                <a:cubicBezTo>
                  <a:pt x="1467843" y="3383396"/>
                  <a:pt x="1444391" y="3372727"/>
                  <a:pt x="1440452" y="3384511"/>
                </a:cubicBezTo>
                <a:cubicBezTo>
                  <a:pt x="1430880" y="3382266"/>
                  <a:pt x="1427637" y="3376755"/>
                  <a:pt x="1426476" y="3384665"/>
                </a:cubicBezTo>
                <a:cubicBezTo>
                  <a:pt x="1423197" y="3384140"/>
                  <a:pt x="1420743" y="3384515"/>
                  <a:pt x="1418659" y="3385325"/>
                </a:cubicBezTo>
                <a:lnTo>
                  <a:pt x="1417944" y="3385738"/>
                </a:lnTo>
                <a:lnTo>
                  <a:pt x="1396764" y="3380560"/>
                </a:lnTo>
                <a:cubicBezTo>
                  <a:pt x="1395649" y="3380621"/>
                  <a:pt x="1394534" y="3380681"/>
                  <a:pt x="1393418" y="3380742"/>
                </a:cubicBezTo>
                <a:lnTo>
                  <a:pt x="1380294" y="3376255"/>
                </a:lnTo>
                <a:lnTo>
                  <a:pt x="1351459" y="3367829"/>
                </a:lnTo>
                <a:cubicBezTo>
                  <a:pt x="1349081" y="3366466"/>
                  <a:pt x="1319507" y="3359407"/>
                  <a:pt x="1318363" y="3357511"/>
                </a:cubicBezTo>
                <a:cubicBezTo>
                  <a:pt x="1281509" y="3362193"/>
                  <a:pt x="1312014" y="3347744"/>
                  <a:pt x="1276860" y="3344906"/>
                </a:cubicBezTo>
                <a:cubicBezTo>
                  <a:pt x="1253785" y="3356533"/>
                  <a:pt x="1256695" y="3340712"/>
                  <a:pt x="1204286" y="3337488"/>
                </a:cubicBezTo>
                <a:cubicBezTo>
                  <a:pt x="1177346" y="3330862"/>
                  <a:pt x="1162856" y="3334854"/>
                  <a:pt x="1123710" y="3321651"/>
                </a:cubicBezTo>
                <a:cubicBezTo>
                  <a:pt x="1085454" y="3316709"/>
                  <a:pt x="1005363" y="3310335"/>
                  <a:pt x="974748" y="3307837"/>
                </a:cubicBezTo>
                <a:cubicBezTo>
                  <a:pt x="945739" y="3316478"/>
                  <a:pt x="964147" y="3307413"/>
                  <a:pt x="940014" y="3306660"/>
                </a:cubicBezTo>
                <a:cubicBezTo>
                  <a:pt x="952701" y="3296927"/>
                  <a:pt x="908686" y="3309051"/>
                  <a:pt x="914712" y="3297017"/>
                </a:cubicBezTo>
                <a:cubicBezTo>
                  <a:pt x="910130" y="3297260"/>
                  <a:pt x="905499" y="3297876"/>
                  <a:pt x="900809" y="3298584"/>
                </a:cubicBezTo>
                <a:cubicBezTo>
                  <a:pt x="899990" y="3298705"/>
                  <a:pt x="899172" y="3298828"/>
                  <a:pt x="898353" y="3298949"/>
                </a:cubicBezTo>
                <a:lnTo>
                  <a:pt x="889782" y="3298355"/>
                </a:lnTo>
                <a:lnTo>
                  <a:pt x="885796" y="3300754"/>
                </a:lnTo>
                <a:lnTo>
                  <a:pt x="871773" y="3301699"/>
                </a:lnTo>
                <a:cubicBezTo>
                  <a:pt x="866761" y="3301657"/>
                  <a:pt x="861656" y="3301147"/>
                  <a:pt x="856438" y="3299888"/>
                </a:cubicBezTo>
                <a:cubicBezTo>
                  <a:pt x="842058" y="3291303"/>
                  <a:pt x="802729" y="3299624"/>
                  <a:pt x="785420" y="3288419"/>
                </a:cubicBezTo>
                <a:cubicBezTo>
                  <a:pt x="778178" y="3285195"/>
                  <a:pt x="750397" y="3280699"/>
                  <a:pt x="741879" y="3283188"/>
                </a:cubicBezTo>
                <a:cubicBezTo>
                  <a:pt x="735414" y="3282940"/>
                  <a:pt x="729876" y="3280596"/>
                  <a:pt x="723686" y="3283763"/>
                </a:cubicBezTo>
                <a:cubicBezTo>
                  <a:pt x="715044" y="3287372"/>
                  <a:pt x="701553" y="3277214"/>
                  <a:pt x="699393" y="3282843"/>
                </a:cubicBezTo>
                <a:cubicBezTo>
                  <a:pt x="672713" y="3280073"/>
                  <a:pt x="587034" y="3269505"/>
                  <a:pt x="563609" y="3267140"/>
                </a:cubicBezTo>
                <a:cubicBezTo>
                  <a:pt x="562182" y="3267737"/>
                  <a:pt x="560575" y="3268245"/>
                  <a:pt x="558841" y="3268647"/>
                </a:cubicBezTo>
                <a:cubicBezTo>
                  <a:pt x="548753" y="3270983"/>
                  <a:pt x="536540" y="3269324"/>
                  <a:pt x="531566" y="3264943"/>
                </a:cubicBezTo>
                <a:cubicBezTo>
                  <a:pt x="504471" y="3249476"/>
                  <a:pt x="472712" y="3245273"/>
                  <a:pt x="444697" y="3238795"/>
                </a:cubicBezTo>
                <a:cubicBezTo>
                  <a:pt x="412178" y="3232635"/>
                  <a:pt x="425904" y="3247936"/>
                  <a:pt x="391157" y="3231917"/>
                </a:cubicBezTo>
                <a:cubicBezTo>
                  <a:pt x="383742" y="3235456"/>
                  <a:pt x="378300" y="3234891"/>
                  <a:pt x="370757" y="3231601"/>
                </a:cubicBezTo>
                <a:cubicBezTo>
                  <a:pt x="354739" y="3228921"/>
                  <a:pt x="348695" y="3239635"/>
                  <a:pt x="336665" y="3230937"/>
                </a:cubicBezTo>
                <a:cubicBezTo>
                  <a:pt x="335690" y="3237020"/>
                  <a:pt x="304301" y="3228709"/>
                  <a:pt x="307742" y="3235671"/>
                </a:cubicBezTo>
                <a:cubicBezTo>
                  <a:pt x="293579" y="3239310"/>
                  <a:pt x="294219" y="3230068"/>
                  <a:pt x="280601" y="3233044"/>
                </a:cubicBezTo>
                <a:cubicBezTo>
                  <a:pt x="268012" y="3232391"/>
                  <a:pt x="291593" y="3227968"/>
                  <a:pt x="278749" y="3225671"/>
                </a:cubicBezTo>
                <a:cubicBezTo>
                  <a:pt x="262467" y="3223907"/>
                  <a:pt x="269675" y="3213530"/>
                  <a:pt x="248269" y="3225056"/>
                </a:cubicBezTo>
                <a:cubicBezTo>
                  <a:pt x="233782" y="3219511"/>
                  <a:pt x="226442" y="3225015"/>
                  <a:pt x="201544" y="3224865"/>
                </a:cubicBezTo>
                <a:lnTo>
                  <a:pt x="194948" y="3222950"/>
                </a:lnTo>
                <a:lnTo>
                  <a:pt x="186529" y="3228320"/>
                </a:lnTo>
                <a:cubicBezTo>
                  <a:pt x="181850" y="3230472"/>
                  <a:pt x="176241" y="3231774"/>
                  <a:pt x="168765" y="3231015"/>
                </a:cubicBezTo>
                <a:cubicBezTo>
                  <a:pt x="124081" y="3216459"/>
                  <a:pt x="165980" y="3240734"/>
                  <a:pt x="91518" y="3231445"/>
                </a:cubicBezTo>
                <a:cubicBezTo>
                  <a:pt x="87975" y="3229296"/>
                  <a:pt x="77991" y="3230542"/>
                  <a:pt x="77943" y="3233140"/>
                </a:cubicBezTo>
                <a:cubicBezTo>
                  <a:pt x="73437" y="3232021"/>
                  <a:pt x="63858" y="3226368"/>
                  <a:pt x="61120" y="3230347"/>
                </a:cubicBezTo>
                <a:cubicBezTo>
                  <a:pt x="48916" y="3229750"/>
                  <a:pt x="37022" y="3228445"/>
                  <a:pt x="25722" y="3226477"/>
                </a:cubicBezTo>
                <a:lnTo>
                  <a:pt x="2781" y="3220829"/>
                </a:lnTo>
                <a:lnTo>
                  <a:pt x="0" y="322223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The draw of the 'manosphere ...">
            <a:extLst>
              <a:ext uri="{FF2B5EF4-FFF2-40B4-BE49-F238E27FC236}">
                <a16:creationId xmlns:a16="http://schemas.microsoft.com/office/drawing/2014/main" id="{9DAF6F98-2E4B-3E2C-70A3-77BA5594D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7845" y="-1"/>
            <a:ext cx="4121416" cy="3206831"/>
          </a:xfrm>
          <a:custGeom>
            <a:avLst/>
            <a:gdLst/>
            <a:ahLst/>
            <a:cxnLst/>
            <a:rect l="l" t="t" r="r" b="b"/>
            <a:pathLst>
              <a:path w="4047893" h="3130313">
                <a:moveTo>
                  <a:pt x="0" y="0"/>
                </a:moveTo>
                <a:lnTo>
                  <a:pt x="4047893" y="0"/>
                </a:lnTo>
                <a:lnTo>
                  <a:pt x="4047893" y="2992525"/>
                </a:lnTo>
                <a:lnTo>
                  <a:pt x="4044945" y="2992586"/>
                </a:lnTo>
                <a:cubicBezTo>
                  <a:pt x="4013007" y="2983988"/>
                  <a:pt x="4029496" y="3002088"/>
                  <a:pt x="3993923" y="2999580"/>
                </a:cubicBezTo>
                <a:cubicBezTo>
                  <a:pt x="3953690" y="2999973"/>
                  <a:pt x="3925732" y="2991464"/>
                  <a:pt x="3899257" y="2991280"/>
                </a:cubicBezTo>
                <a:cubicBezTo>
                  <a:pt x="3886826" y="2992016"/>
                  <a:pt x="3796118" y="2992410"/>
                  <a:pt x="3803589" y="2988457"/>
                </a:cubicBezTo>
                <a:cubicBezTo>
                  <a:pt x="3771479" y="2987956"/>
                  <a:pt x="3724459" y="2987111"/>
                  <a:pt x="3706605" y="2988270"/>
                </a:cubicBezTo>
                <a:cubicBezTo>
                  <a:pt x="3703225" y="2988426"/>
                  <a:pt x="3699845" y="2995259"/>
                  <a:pt x="3696464" y="2995413"/>
                </a:cubicBezTo>
                <a:cubicBezTo>
                  <a:pt x="3673602" y="2986686"/>
                  <a:pt x="3685958" y="2988536"/>
                  <a:pt x="3662169" y="2987908"/>
                </a:cubicBezTo>
                <a:cubicBezTo>
                  <a:pt x="3644316" y="2989346"/>
                  <a:pt x="3656616" y="2981280"/>
                  <a:pt x="3638764" y="2982720"/>
                </a:cubicBezTo>
                <a:cubicBezTo>
                  <a:pt x="3602893" y="3008058"/>
                  <a:pt x="3578600" y="2986261"/>
                  <a:pt x="3530424" y="2996502"/>
                </a:cubicBezTo>
                <a:lnTo>
                  <a:pt x="3456483" y="2997177"/>
                </a:lnTo>
                <a:cubicBezTo>
                  <a:pt x="3450083" y="2997047"/>
                  <a:pt x="3443320" y="2998716"/>
                  <a:pt x="3439236" y="2995748"/>
                </a:cubicBezTo>
                <a:cubicBezTo>
                  <a:pt x="3425274" y="2994993"/>
                  <a:pt x="3393296" y="2993247"/>
                  <a:pt x="3372711" y="2992647"/>
                </a:cubicBezTo>
                <a:cubicBezTo>
                  <a:pt x="3352114" y="2993339"/>
                  <a:pt x="3350044" y="2997183"/>
                  <a:pt x="3326457" y="2999562"/>
                </a:cubicBezTo>
                <a:cubicBezTo>
                  <a:pt x="3268010" y="2985834"/>
                  <a:pt x="3302346" y="3004193"/>
                  <a:pt x="3274937" y="3010764"/>
                </a:cubicBezTo>
                <a:lnTo>
                  <a:pt x="3247552" y="3008692"/>
                </a:lnTo>
                <a:cubicBezTo>
                  <a:pt x="3239494" y="3005937"/>
                  <a:pt x="3224032" y="3005163"/>
                  <a:pt x="3216589" y="3008563"/>
                </a:cubicBezTo>
                <a:cubicBezTo>
                  <a:pt x="3181100" y="3020067"/>
                  <a:pt x="3210475" y="3004709"/>
                  <a:pt x="3179493" y="3008658"/>
                </a:cubicBezTo>
                <a:lnTo>
                  <a:pt x="3149112" y="3020078"/>
                </a:lnTo>
                <a:cubicBezTo>
                  <a:pt x="3138430" y="3019544"/>
                  <a:pt x="3127747" y="3019009"/>
                  <a:pt x="3117065" y="3018475"/>
                </a:cubicBezTo>
                <a:cubicBezTo>
                  <a:pt x="3100309" y="3015895"/>
                  <a:pt x="3095375" y="3026139"/>
                  <a:pt x="3085852" y="3024583"/>
                </a:cubicBezTo>
                <a:cubicBezTo>
                  <a:pt x="3083205" y="3019193"/>
                  <a:pt x="3077928" y="3019162"/>
                  <a:pt x="3068056" y="3021444"/>
                </a:cubicBezTo>
                <a:cubicBezTo>
                  <a:pt x="3067547" y="3021351"/>
                  <a:pt x="3067037" y="3021259"/>
                  <a:pt x="3066528" y="3021166"/>
                </a:cubicBezTo>
                <a:lnTo>
                  <a:pt x="3051628" y="3025475"/>
                </a:lnTo>
                <a:cubicBezTo>
                  <a:pt x="3054335" y="3020346"/>
                  <a:pt x="3000640" y="3019856"/>
                  <a:pt x="3008147" y="3014221"/>
                </a:cubicBezTo>
                <a:cubicBezTo>
                  <a:pt x="2996636" y="3010443"/>
                  <a:pt x="2991707" y="3018195"/>
                  <a:pt x="2980324" y="3014998"/>
                </a:cubicBezTo>
                <a:cubicBezTo>
                  <a:pt x="2967759" y="3014889"/>
                  <a:pt x="2987908" y="3019812"/>
                  <a:pt x="2974105" y="3021060"/>
                </a:cubicBezTo>
                <a:lnTo>
                  <a:pt x="2898967" y="3017706"/>
                </a:lnTo>
                <a:cubicBezTo>
                  <a:pt x="2889133" y="3021187"/>
                  <a:pt x="2880975" y="3020246"/>
                  <a:pt x="2872906" y="3017913"/>
                </a:cubicBezTo>
                <a:cubicBezTo>
                  <a:pt x="2849600" y="3020012"/>
                  <a:pt x="2847396" y="3018756"/>
                  <a:pt x="2821030" y="3018570"/>
                </a:cubicBezTo>
                <a:cubicBezTo>
                  <a:pt x="2792862" y="3023488"/>
                  <a:pt x="2758404" y="3014645"/>
                  <a:pt x="2730230" y="3014478"/>
                </a:cubicBezTo>
                <a:cubicBezTo>
                  <a:pt x="2702955" y="3023440"/>
                  <a:pt x="2711231" y="3004407"/>
                  <a:pt x="2687628" y="3005991"/>
                </a:cubicBezTo>
                <a:cubicBezTo>
                  <a:pt x="2649605" y="3014731"/>
                  <a:pt x="2688189" y="2999782"/>
                  <a:pt x="2628951" y="3004830"/>
                </a:cubicBezTo>
                <a:cubicBezTo>
                  <a:pt x="2625663" y="3006155"/>
                  <a:pt x="2618407" y="3015266"/>
                  <a:pt x="2619087" y="3013614"/>
                </a:cubicBezTo>
                <a:cubicBezTo>
                  <a:pt x="2606112" y="3014782"/>
                  <a:pt x="2568093" y="2997243"/>
                  <a:pt x="2549635" y="2999983"/>
                </a:cubicBezTo>
                <a:cubicBezTo>
                  <a:pt x="2513091" y="2997030"/>
                  <a:pt x="2495971" y="3005531"/>
                  <a:pt x="2469604" y="3005376"/>
                </a:cubicBezTo>
                <a:cubicBezTo>
                  <a:pt x="2460397" y="2976697"/>
                  <a:pt x="2420737" y="2997007"/>
                  <a:pt x="2366760" y="2987305"/>
                </a:cubicBezTo>
                <a:lnTo>
                  <a:pt x="2184478" y="2961828"/>
                </a:lnTo>
                <a:cubicBezTo>
                  <a:pt x="2115036" y="2937464"/>
                  <a:pt x="2031972" y="2970268"/>
                  <a:pt x="1991474" y="2962283"/>
                </a:cubicBezTo>
                <a:cubicBezTo>
                  <a:pt x="1975906" y="2972633"/>
                  <a:pt x="1961170" y="2963900"/>
                  <a:pt x="1941495" y="2969250"/>
                </a:cubicBezTo>
                <a:cubicBezTo>
                  <a:pt x="1896970" y="2975048"/>
                  <a:pt x="1881450" y="2995138"/>
                  <a:pt x="1822493" y="2993245"/>
                </a:cubicBezTo>
                <a:cubicBezTo>
                  <a:pt x="1799752" y="2992680"/>
                  <a:pt x="1701905" y="3006271"/>
                  <a:pt x="1648275" y="3026984"/>
                </a:cubicBezTo>
                <a:cubicBezTo>
                  <a:pt x="1616403" y="3033006"/>
                  <a:pt x="1600867" y="3023480"/>
                  <a:pt x="1591543" y="3039507"/>
                </a:cubicBezTo>
                <a:cubicBezTo>
                  <a:pt x="1575633" y="3031550"/>
                  <a:pt x="1526767" y="3047631"/>
                  <a:pt x="1510786" y="3050338"/>
                </a:cubicBezTo>
                <a:cubicBezTo>
                  <a:pt x="1497175" y="3045578"/>
                  <a:pt x="1491407" y="3051196"/>
                  <a:pt x="1479840" y="3053327"/>
                </a:cubicBezTo>
                <a:cubicBezTo>
                  <a:pt x="1474089" y="3050164"/>
                  <a:pt x="1464204" y="3051201"/>
                  <a:pt x="1461357" y="3055733"/>
                </a:cubicBezTo>
                <a:cubicBezTo>
                  <a:pt x="1467349" y="3065105"/>
                  <a:pt x="1432334" y="3063173"/>
                  <a:pt x="1430609" y="3070139"/>
                </a:cubicBezTo>
                <a:cubicBezTo>
                  <a:pt x="1410809" y="3073257"/>
                  <a:pt x="1323018" y="3072123"/>
                  <a:pt x="1309663" y="3084181"/>
                </a:cubicBezTo>
                <a:cubicBezTo>
                  <a:pt x="1269914" y="3092768"/>
                  <a:pt x="1209429" y="3080588"/>
                  <a:pt x="1192304" y="3082361"/>
                </a:cubicBezTo>
                <a:cubicBezTo>
                  <a:pt x="1184634" y="3081978"/>
                  <a:pt x="1176965" y="3081596"/>
                  <a:pt x="1169295" y="3081213"/>
                </a:cubicBezTo>
                <a:cubicBezTo>
                  <a:pt x="1168466" y="3081343"/>
                  <a:pt x="1167637" y="3081472"/>
                  <a:pt x="1166808" y="3081602"/>
                </a:cubicBezTo>
                <a:lnTo>
                  <a:pt x="1115657" y="3078399"/>
                </a:lnTo>
                <a:cubicBezTo>
                  <a:pt x="1085018" y="3091808"/>
                  <a:pt x="1079065" y="3095515"/>
                  <a:pt x="1042697" y="3099190"/>
                </a:cubicBezTo>
                <a:cubicBezTo>
                  <a:pt x="1032644" y="3098127"/>
                  <a:pt x="979772" y="3096610"/>
                  <a:pt x="977694" y="3101331"/>
                </a:cubicBezTo>
                <a:cubicBezTo>
                  <a:pt x="961202" y="3095237"/>
                  <a:pt x="940975" y="3100420"/>
                  <a:pt x="924689" y="3093967"/>
                </a:cubicBezTo>
                <a:lnTo>
                  <a:pt x="908550" y="3095950"/>
                </a:lnTo>
                <a:cubicBezTo>
                  <a:pt x="877246" y="3094415"/>
                  <a:pt x="882046" y="3103801"/>
                  <a:pt x="845329" y="3093766"/>
                </a:cubicBezTo>
                <a:cubicBezTo>
                  <a:pt x="837507" y="3090489"/>
                  <a:pt x="824678" y="3090903"/>
                  <a:pt x="816675" y="3094689"/>
                </a:cubicBezTo>
                <a:cubicBezTo>
                  <a:pt x="815297" y="3095340"/>
                  <a:pt x="814119" y="3096069"/>
                  <a:pt x="813174" y="3096853"/>
                </a:cubicBezTo>
                <a:cubicBezTo>
                  <a:pt x="790135" y="3089266"/>
                  <a:pt x="783048" y="3095936"/>
                  <a:pt x="771013" y="3090209"/>
                </a:cubicBezTo>
                <a:cubicBezTo>
                  <a:pt x="742645" y="3091492"/>
                  <a:pt x="725377" y="3101546"/>
                  <a:pt x="714380" y="3096594"/>
                </a:cubicBezTo>
                <a:cubicBezTo>
                  <a:pt x="693975" y="3099397"/>
                  <a:pt x="662383" y="3104717"/>
                  <a:pt x="648585" y="3107030"/>
                </a:cubicBezTo>
                <a:cubicBezTo>
                  <a:pt x="644887" y="3110964"/>
                  <a:pt x="637955" y="3109672"/>
                  <a:pt x="631605" y="3110477"/>
                </a:cubicBezTo>
                <a:cubicBezTo>
                  <a:pt x="625207" y="3114153"/>
                  <a:pt x="595514" y="3114423"/>
                  <a:pt x="586338" y="3112586"/>
                </a:cubicBezTo>
                <a:lnTo>
                  <a:pt x="557969" y="3117189"/>
                </a:lnTo>
                <a:cubicBezTo>
                  <a:pt x="508787" y="3109938"/>
                  <a:pt x="487300" y="3138257"/>
                  <a:pt x="448505" y="3111851"/>
                </a:cubicBezTo>
                <a:cubicBezTo>
                  <a:pt x="430568" y="3111958"/>
                  <a:pt x="443794" y="3120275"/>
                  <a:pt x="425858" y="3120382"/>
                </a:cubicBezTo>
                <a:cubicBezTo>
                  <a:pt x="402271" y="3123546"/>
                  <a:pt x="413517" y="3112174"/>
                  <a:pt x="391847" y="3124849"/>
                </a:cubicBezTo>
                <a:cubicBezTo>
                  <a:pt x="349157" y="3121702"/>
                  <a:pt x="326774" y="3134560"/>
                  <a:pt x="288285" y="3125383"/>
                </a:cubicBezTo>
                <a:cubicBezTo>
                  <a:pt x="295755" y="3130096"/>
                  <a:pt x="205047" y="3129625"/>
                  <a:pt x="192615" y="3128748"/>
                </a:cubicBezTo>
                <a:cubicBezTo>
                  <a:pt x="166142" y="3128967"/>
                  <a:pt x="138184" y="3127169"/>
                  <a:pt x="97952" y="3126700"/>
                </a:cubicBezTo>
                <a:cubicBezTo>
                  <a:pt x="62377" y="3129690"/>
                  <a:pt x="78866" y="3120054"/>
                  <a:pt x="46928" y="3130306"/>
                </a:cubicBezTo>
                <a:cubicBezTo>
                  <a:pt x="37098" y="3130381"/>
                  <a:pt x="21188" y="3129913"/>
                  <a:pt x="7323" y="3129322"/>
                </a:cubicBezTo>
                <a:lnTo>
                  <a:pt x="0" y="312886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The manosphere isn't just about ...">
            <a:extLst>
              <a:ext uri="{FF2B5EF4-FFF2-40B4-BE49-F238E27FC236}">
                <a16:creationId xmlns:a16="http://schemas.microsoft.com/office/drawing/2014/main" id="{75B715B4-D674-0582-304E-AADC0F4CF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3" b="3"/>
          <a:stretch>
            <a:fillRect/>
          </a:stretch>
        </p:blipFill>
        <p:spPr bwMode="auto">
          <a:xfrm>
            <a:off x="6774024" y="10"/>
            <a:ext cx="2369976" cy="3206832"/>
          </a:xfrm>
          <a:custGeom>
            <a:avLst/>
            <a:gdLst/>
            <a:ahLst/>
            <a:cxnLst/>
            <a:rect l="l" t="t" r="r" b="b"/>
            <a:pathLst>
              <a:path w="4095743" h="3206842">
                <a:moveTo>
                  <a:pt x="0" y="0"/>
                </a:moveTo>
                <a:lnTo>
                  <a:pt x="4095743" y="0"/>
                </a:lnTo>
                <a:lnTo>
                  <a:pt x="4095743" y="136523"/>
                </a:lnTo>
                <a:lnTo>
                  <a:pt x="4095743" y="1701208"/>
                </a:lnTo>
                <a:lnTo>
                  <a:pt x="4095743" y="3071014"/>
                </a:lnTo>
                <a:cubicBezTo>
                  <a:pt x="4095742" y="3071024"/>
                  <a:pt x="4095742" y="3071035"/>
                  <a:pt x="4095741" y="3071045"/>
                </a:cubicBezTo>
                <a:cubicBezTo>
                  <a:pt x="4095657" y="3071040"/>
                  <a:pt x="4095572" y="3071032"/>
                  <a:pt x="4095488" y="3071025"/>
                </a:cubicBezTo>
                <a:lnTo>
                  <a:pt x="4089562" y="3068518"/>
                </a:lnTo>
                <a:lnTo>
                  <a:pt x="4066621" y="3073254"/>
                </a:lnTo>
                <a:cubicBezTo>
                  <a:pt x="4055320" y="3074906"/>
                  <a:pt x="4043427" y="3076001"/>
                  <a:pt x="4031223" y="3076501"/>
                </a:cubicBezTo>
                <a:cubicBezTo>
                  <a:pt x="4028484" y="3073164"/>
                  <a:pt x="4018905" y="3077906"/>
                  <a:pt x="4014400" y="3078843"/>
                </a:cubicBezTo>
                <a:cubicBezTo>
                  <a:pt x="4014351" y="3076664"/>
                  <a:pt x="4004368" y="3075619"/>
                  <a:pt x="4000825" y="3077423"/>
                </a:cubicBezTo>
                <a:cubicBezTo>
                  <a:pt x="3926364" y="3085214"/>
                  <a:pt x="3968261" y="3064853"/>
                  <a:pt x="3923579" y="3077062"/>
                </a:cubicBezTo>
                <a:cubicBezTo>
                  <a:pt x="3916103" y="3077698"/>
                  <a:pt x="3910492" y="3076605"/>
                  <a:pt x="3905815" y="3074801"/>
                </a:cubicBezTo>
                <a:lnTo>
                  <a:pt x="3897396" y="3070297"/>
                </a:lnTo>
                <a:lnTo>
                  <a:pt x="3890800" y="3071903"/>
                </a:lnTo>
                <a:cubicBezTo>
                  <a:pt x="3865901" y="3072029"/>
                  <a:pt x="3858562" y="3067412"/>
                  <a:pt x="3844074" y="3072063"/>
                </a:cubicBezTo>
                <a:cubicBezTo>
                  <a:pt x="3822669" y="3062396"/>
                  <a:pt x="3829876" y="3071099"/>
                  <a:pt x="3813596" y="3072579"/>
                </a:cubicBezTo>
                <a:cubicBezTo>
                  <a:pt x="3800751" y="3074505"/>
                  <a:pt x="3824330" y="3078216"/>
                  <a:pt x="3811743" y="3078763"/>
                </a:cubicBezTo>
                <a:cubicBezTo>
                  <a:pt x="3798124" y="3076266"/>
                  <a:pt x="3798764" y="3084018"/>
                  <a:pt x="3784600" y="3080966"/>
                </a:cubicBezTo>
                <a:cubicBezTo>
                  <a:pt x="3788042" y="3075127"/>
                  <a:pt x="3756652" y="3082098"/>
                  <a:pt x="3755678" y="3076997"/>
                </a:cubicBezTo>
                <a:cubicBezTo>
                  <a:pt x="3743648" y="3084291"/>
                  <a:pt x="3737604" y="3075305"/>
                  <a:pt x="3721587" y="3077553"/>
                </a:cubicBezTo>
                <a:cubicBezTo>
                  <a:pt x="3714042" y="3080313"/>
                  <a:pt x="3708600" y="3080787"/>
                  <a:pt x="3701187" y="3077818"/>
                </a:cubicBezTo>
                <a:cubicBezTo>
                  <a:pt x="3666438" y="3091253"/>
                  <a:pt x="3680164" y="3078420"/>
                  <a:pt x="3647646" y="3083588"/>
                </a:cubicBezTo>
                <a:cubicBezTo>
                  <a:pt x="3619631" y="3089020"/>
                  <a:pt x="3587871" y="3092545"/>
                  <a:pt x="3560777" y="3105520"/>
                </a:cubicBezTo>
                <a:cubicBezTo>
                  <a:pt x="3555802" y="3109193"/>
                  <a:pt x="3543591" y="3110585"/>
                  <a:pt x="3533503" y="3108626"/>
                </a:cubicBezTo>
                <a:cubicBezTo>
                  <a:pt x="3531768" y="3108290"/>
                  <a:pt x="3530162" y="3107864"/>
                  <a:pt x="3528735" y="3107361"/>
                </a:cubicBezTo>
                <a:cubicBezTo>
                  <a:pt x="3505309" y="3109347"/>
                  <a:pt x="3419631" y="3118211"/>
                  <a:pt x="3392949" y="3120534"/>
                </a:cubicBezTo>
                <a:cubicBezTo>
                  <a:pt x="3390791" y="3115813"/>
                  <a:pt x="3377299" y="3124333"/>
                  <a:pt x="3368657" y="3121305"/>
                </a:cubicBezTo>
                <a:cubicBezTo>
                  <a:pt x="3362467" y="3118650"/>
                  <a:pt x="3356930" y="3120616"/>
                  <a:pt x="3350465" y="3120823"/>
                </a:cubicBezTo>
                <a:cubicBezTo>
                  <a:pt x="3341947" y="3118736"/>
                  <a:pt x="3314164" y="3122506"/>
                  <a:pt x="3306922" y="3125212"/>
                </a:cubicBezTo>
                <a:cubicBezTo>
                  <a:pt x="3289615" y="3134610"/>
                  <a:pt x="3250286" y="3127630"/>
                  <a:pt x="3235905" y="3134831"/>
                </a:cubicBezTo>
                <a:cubicBezTo>
                  <a:pt x="3230686" y="3135887"/>
                  <a:pt x="3225583" y="3136314"/>
                  <a:pt x="3220570" y="3136351"/>
                </a:cubicBezTo>
                <a:lnTo>
                  <a:pt x="3206547" y="3135559"/>
                </a:lnTo>
                <a:lnTo>
                  <a:pt x="3202562" y="3133546"/>
                </a:lnTo>
                <a:lnTo>
                  <a:pt x="3193989" y="3134044"/>
                </a:lnTo>
                <a:cubicBezTo>
                  <a:pt x="3193170" y="3133943"/>
                  <a:pt x="3192354" y="3133838"/>
                  <a:pt x="3191535" y="3133737"/>
                </a:cubicBezTo>
                <a:cubicBezTo>
                  <a:pt x="3186844" y="3133143"/>
                  <a:pt x="3182215" y="3132626"/>
                  <a:pt x="3177631" y="3132423"/>
                </a:cubicBezTo>
                <a:cubicBezTo>
                  <a:pt x="3183659" y="3142516"/>
                  <a:pt x="3139642" y="3132347"/>
                  <a:pt x="3152328" y="3140511"/>
                </a:cubicBezTo>
                <a:cubicBezTo>
                  <a:pt x="3128198" y="3141143"/>
                  <a:pt x="3146604" y="3148747"/>
                  <a:pt x="3117596" y="3141499"/>
                </a:cubicBezTo>
                <a:cubicBezTo>
                  <a:pt x="3086979" y="3143595"/>
                  <a:pt x="3006888" y="3148940"/>
                  <a:pt x="2968634" y="3153086"/>
                </a:cubicBezTo>
                <a:cubicBezTo>
                  <a:pt x="2929486" y="3164160"/>
                  <a:pt x="2914998" y="3160811"/>
                  <a:pt x="2888057" y="3166369"/>
                </a:cubicBezTo>
                <a:cubicBezTo>
                  <a:pt x="2835648" y="3169073"/>
                  <a:pt x="2838558" y="3182345"/>
                  <a:pt x="2815482" y="3172591"/>
                </a:cubicBezTo>
                <a:cubicBezTo>
                  <a:pt x="2780330" y="3174973"/>
                  <a:pt x="2810834" y="3187092"/>
                  <a:pt x="2773979" y="3183164"/>
                </a:cubicBezTo>
                <a:cubicBezTo>
                  <a:pt x="2772836" y="3184755"/>
                  <a:pt x="2747271" y="3200694"/>
                  <a:pt x="2744895" y="3201836"/>
                </a:cubicBezTo>
                <a:cubicBezTo>
                  <a:pt x="2729571" y="3202108"/>
                  <a:pt x="2714249" y="3202379"/>
                  <a:pt x="2698926" y="3202651"/>
                </a:cubicBezTo>
                <a:lnTo>
                  <a:pt x="2695579" y="3202498"/>
                </a:lnTo>
                <a:lnTo>
                  <a:pt x="2674400" y="3206842"/>
                </a:lnTo>
                <a:lnTo>
                  <a:pt x="2673684" y="3206495"/>
                </a:lnTo>
                <a:cubicBezTo>
                  <a:pt x="2671600" y="3205816"/>
                  <a:pt x="2669147" y="3205501"/>
                  <a:pt x="2665867" y="3205942"/>
                </a:cubicBezTo>
                <a:cubicBezTo>
                  <a:pt x="2655994" y="3204939"/>
                  <a:pt x="2626692" y="3200644"/>
                  <a:pt x="2614431" y="3200481"/>
                </a:cubicBezTo>
                <a:cubicBezTo>
                  <a:pt x="2607486" y="3202087"/>
                  <a:pt x="2600071" y="3203605"/>
                  <a:pt x="2592303" y="3204964"/>
                </a:cubicBezTo>
                <a:lnTo>
                  <a:pt x="2529882" y="3205645"/>
                </a:lnTo>
                <a:lnTo>
                  <a:pt x="2464509" y="3197687"/>
                </a:lnTo>
                <a:cubicBezTo>
                  <a:pt x="2440330" y="3197513"/>
                  <a:pt x="2419394" y="3194556"/>
                  <a:pt x="2398926" y="3196641"/>
                </a:cubicBezTo>
                <a:cubicBezTo>
                  <a:pt x="2390615" y="3194341"/>
                  <a:pt x="2382779" y="3200091"/>
                  <a:pt x="2375181" y="3203534"/>
                </a:cubicBezTo>
                <a:cubicBezTo>
                  <a:pt x="2352617" y="3202385"/>
                  <a:pt x="2347156" y="3190791"/>
                  <a:pt x="2332855" y="3194625"/>
                </a:cubicBezTo>
                <a:cubicBezTo>
                  <a:pt x="2320177" y="3186674"/>
                  <a:pt x="2319429" y="3189708"/>
                  <a:pt x="2313469" y="3191985"/>
                </a:cubicBezTo>
                <a:cubicBezTo>
                  <a:pt x="2313187" y="3192040"/>
                  <a:pt x="2312903" y="3192094"/>
                  <a:pt x="2312621" y="3192148"/>
                </a:cubicBezTo>
                <a:lnTo>
                  <a:pt x="2310886" y="3191011"/>
                </a:lnTo>
                <a:cubicBezTo>
                  <a:pt x="2309691" y="3190836"/>
                  <a:pt x="2308496" y="3190660"/>
                  <a:pt x="2307301" y="3190485"/>
                </a:cubicBezTo>
                <a:cubicBezTo>
                  <a:pt x="2304038" y="3190598"/>
                  <a:pt x="2300775" y="3190712"/>
                  <a:pt x="2297511" y="3190825"/>
                </a:cubicBezTo>
                <a:cubicBezTo>
                  <a:pt x="2296284" y="3190964"/>
                  <a:pt x="2295057" y="3191105"/>
                  <a:pt x="2293829" y="3191244"/>
                </a:cubicBezTo>
                <a:cubicBezTo>
                  <a:pt x="2291292" y="3191425"/>
                  <a:pt x="2289608" y="3191405"/>
                  <a:pt x="2288442" y="3191236"/>
                </a:cubicBezTo>
                <a:cubicBezTo>
                  <a:pt x="2288397" y="3191205"/>
                  <a:pt x="2288352" y="3191173"/>
                  <a:pt x="2288307" y="3191142"/>
                </a:cubicBezTo>
                <a:cubicBezTo>
                  <a:pt x="2286625" y="3191201"/>
                  <a:pt x="2292966" y="3181241"/>
                  <a:pt x="2291282" y="3181298"/>
                </a:cubicBezTo>
                <a:cubicBezTo>
                  <a:pt x="2282768" y="3181808"/>
                  <a:pt x="2266459" y="3192523"/>
                  <a:pt x="2258572" y="3193351"/>
                </a:cubicBezTo>
                <a:cubicBezTo>
                  <a:pt x="2251903" y="3188132"/>
                  <a:pt x="2222758" y="3194297"/>
                  <a:pt x="2225949" y="3184460"/>
                </a:cubicBezTo>
                <a:cubicBezTo>
                  <a:pt x="2215309" y="3185285"/>
                  <a:pt x="2208874" y="3189370"/>
                  <a:pt x="2212457" y="3182918"/>
                </a:cubicBezTo>
                <a:cubicBezTo>
                  <a:pt x="2208954" y="3183005"/>
                  <a:pt x="2206796" y="3182455"/>
                  <a:pt x="2205250" y="3181596"/>
                </a:cubicBezTo>
                <a:lnTo>
                  <a:pt x="2204802" y="3181191"/>
                </a:lnTo>
                <a:cubicBezTo>
                  <a:pt x="2196360" y="3181862"/>
                  <a:pt x="2165295" y="3184604"/>
                  <a:pt x="2154589" y="3185621"/>
                </a:cubicBezTo>
                <a:lnTo>
                  <a:pt x="2140577" y="3187296"/>
                </a:lnTo>
                <a:lnTo>
                  <a:pt x="2139223" y="3186946"/>
                </a:lnTo>
                <a:lnTo>
                  <a:pt x="2129522" y="3182108"/>
                </a:lnTo>
                <a:cubicBezTo>
                  <a:pt x="2126396" y="3182958"/>
                  <a:pt x="2123631" y="3190717"/>
                  <a:pt x="2121389" y="3192118"/>
                </a:cubicBezTo>
                <a:cubicBezTo>
                  <a:pt x="2088356" y="3184630"/>
                  <a:pt x="2057187" y="3191481"/>
                  <a:pt x="2021332" y="3190187"/>
                </a:cubicBezTo>
                <a:cubicBezTo>
                  <a:pt x="1980808" y="3192837"/>
                  <a:pt x="1960551" y="3192182"/>
                  <a:pt x="1937109" y="3194259"/>
                </a:cubicBezTo>
                <a:cubicBezTo>
                  <a:pt x="1933244" y="3194376"/>
                  <a:pt x="1901924" y="3195327"/>
                  <a:pt x="1908362" y="3191174"/>
                </a:cubicBezTo>
                <a:cubicBezTo>
                  <a:pt x="1873455" y="3191897"/>
                  <a:pt x="1822379" y="3188607"/>
                  <a:pt x="1786518" y="3189413"/>
                </a:cubicBezTo>
                <a:cubicBezTo>
                  <a:pt x="1763469" y="3179547"/>
                  <a:pt x="1741339" y="3197857"/>
                  <a:pt x="1717434" y="3196011"/>
                </a:cubicBezTo>
                <a:cubicBezTo>
                  <a:pt x="1723972" y="3205094"/>
                  <a:pt x="1664175" y="3190915"/>
                  <a:pt x="1662865" y="3201166"/>
                </a:cubicBezTo>
                <a:lnTo>
                  <a:pt x="1636987" y="3195235"/>
                </a:lnTo>
                <a:lnTo>
                  <a:pt x="1623920" y="3183037"/>
                </a:lnTo>
                <a:cubicBezTo>
                  <a:pt x="1619023" y="3182563"/>
                  <a:pt x="1613758" y="3192473"/>
                  <a:pt x="1607939" y="3192950"/>
                </a:cubicBezTo>
                <a:cubicBezTo>
                  <a:pt x="1593621" y="3197013"/>
                  <a:pt x="1571326" y="3192034"/>
                  <a:pt x="1551162" y="3192335"/>
                </a:cubicBezTo>
                <a:lnTo>
                  <a:pt x="1541903" y="3186915"/>
                </a:lnTo>
                <a:lnTo>
                  <a:pt x="1511680" y="3191495"/>
                </a:lnTo>
                <a:cubicBezTo>
                  <a:pt x="1489503" y="3191217"/>
                  <a:pt x="1467326" y="3190938"/>
                  <a:pt x="1445149" y="3190660"/>
                </a:cubicBezTo>
                <a:lnTo>
                  <a:pt x="1436200" y="3191890"/>
                </a:lnTo>
                <a:cubicBezTo>
                  <a:pt x="1432876" y="3191277"/>
                  <a:pt x="1429122" y="3201007"/>
                  <a:pt x="1425206" y="3200344"/>
                </a:cubicBezTo>
                <a:lnTo>
                  <a:pt x="1412701" y="3187919"/>
                </a:lnTo>
                <a:cubicBezTo>
                  <a:pt x="1402612" y="3187367"/>
                  <a:pt x="1373509" y="3184444"/>
                  <a:pt x="1364678" y="3183688"/>
                </a:cubicBezTo>
                <a:cubicBezTo>
                  <a:pt x="1363023" y="3183583"/>
                  <a:pt x="1361370" y="3183479"/>
                  <a:pt x="1359716" y="3183377"/>
                </a:cubicBezTo>
                <a:lnTo>
                  <a:pt x="1327998" y="3173718"/>
                </a:lnTo>
                <a:cubicBezTo>
                  <a:pt x="1303324" y="3168363"/>
                  <a:pt x="1243415" y="3156944"/>
                  <a:pt x="1211674" y="3151252"/>
                </a:cubicBezTo>
                <a:cubicBezTo>
                  <a:pt x="1183206" y="3154805"/>
                  <a:pt x="1160307" y="3140433"/>
                  <a:pt x="1137545" y="3142903"/>
                </a:cubicBezTo>
                <a:cubicBezTo>
                  <a:pt x="1108831" y="3139323"/>
                  <a:pt x="1085657" y="3133417"/>
                  <a:pt x="1067088" y="3129767"/>
                </a:cubicBezTo>
                <a:cubicBezTo>
                  <a:pt x="1064006" y="3128241"/>
                  <a:pt x="1029699" y="3122201"/>
                  <a:pt x="1026132" y="3121008"/>
                </a:cubicBezTo>
                <a:cubicBezTo>
                  <a:pt x="1005747" y="3117732"/>
                  <a:pt x="1013867" y="3117508"/>
                  <a:pt x="979389" y="3112403"/>
                </a:cubicBezTo>
                <a:cubicBezTo>
                  <a:pt x="950459" y="3107178"/>
                  <a:pt x="920762" y="3105056"/>
                  <a:pt x="888511" y="3099565"/>
                </a:cubicBezTo>
                <a:cubicBezTo>
                  <a:pt x="854269" y="3092172"/>
                  <a:pt x="833998" y="3094049"/>
                  <a:pt x="820520" y="3090926"/>
                </a:cubicBezTo>
                <a:cubicBezTo>
                  <a:pt x="792202" y="3081871"/>
                  <a:pt x="783417" y="3082958"/>
                  <a:pt x="740242" y="3083816"/>
                </a:cubicBezTo>
                <a:cubicBezTo>
                  <a:pt x="707061" y="3077800"/>
                  <a:pt x="671560" y="3086129"/>
                  <a:pt x="646247" y="3074734"/>
                </a:cubicBezTo>
                <a:cubicBezTo>
                  <a:pt x="642938" y="3075735"/>
                  <a:pt x="639394" y="3076369"/>
                  <a:pt x="635700" y="3076739"/>
                </a:cubicBezTo>
                <a:cubicBezTo>
                  <a:pt x="632097" y="3076874"/>
                  <a:pt x="628494" y="3077010"/>
                  <a:pt x="624891" y="3077145"/>
                </a:cubicBezTo>
                <a:lnTo>
                  <a:pt x="614671" y="3073567"/>
                </a:lnTo>
                <a:cubicBezTo>
                  <a:pt x="603428" y="3072991"/>
                  <a:pt x="568522" y="3074251"/>
                  <a:pt x="557430" y="3073687"/>
                </a:cubicBezTo>
                <a:lnTo>
                  <a:pt x="557338" y="3073252"/>
                </a:lnTo>
                <a:cubicBezTo>
                  <a:pt x="554424" y="3072272"/>
                  <a:pt x="546805" y="3070825"/>
                  <a:pt x="539949" y="3067812"/>
                </a:cubicBezTo>
                <a:cubicBezTo>
                  <a:pt x="528878" y="3064560"/>
                  <a:pt x="503526" y="3056658"/>
                  <a:pt x="490911" y="3053742"/>
                </a:cubicBezTo>
                <a:lnTo>
                  <a:pt x="468269" y="3040300"/>
                </a:lnTo>
                <a:lnTo>
                  <a:pt x="446284" y="3044010"/>
                </a:lnTo>
                <a:cubicBezTo>
                  <a:pt x="429421" y="3045653"/>
                  <a:pt x="428304" y="3040351"/>
                  <a:pt x="407700" y="3036255"/>
                </a:cubicBezTo>
                <a:cubicBezTo>
                  <a:pt x="397569" y="3038433"/>
                  <a:pt x="390857" y="3046536"/>
                  <a:pt x="384835" y="3043282"/>
                </a:cubicBezTo>
                <a:cubicBezTo>
                  <a:pt x="363540" y="3042472"/>
                  <a:pt x="346002" y="3026895"/>
                  <a:pt x="323041" y="3023486"/>
                </a:cubicBezTo>
                <a:cubicBezTo>
                  <a:pt x="296255" y="3024819"/>
                  <a:pt x="286207" y="3016076"/>
                  <a:pt x="261659" y="3012466"/>
                </a:cubicBezTo>
                <a:cubicBezTo>
                  <a:pt x="237343" y="3017165"/>
                  <a:pt x="246269" y="3004370"/>
                  <a:pt x="234593" y="3000196"/>
                </a:cubicBezTo>
                <a:lnTo>
                  <a:pt x="231087" y="2999548"/>
                </a:lnTo>
                <a:lnTo>
                  <a:pt x="182124" y="3000760"/>
                </a:lnTo>
                <a:cubicBezTo>
                  <a:pt x="176172" y="2995322"/>
                  <a:pt x="146296" y="3000490"/>
                  <a:pt x="150781" y="2990775"/>
                </a:cubicBezTo>
                <a:cubicBezTo>
                  <a:pt x="135014" y="2988838"/>
                  <a:pt x="99403" y="2989342"/>
                  <a:pt x="87521" y="2989133"/>
                </a:cubicBezTo>
                <a:cubicBezTo>
                  <a:pt x="84843" y="2989261"/>
                  <a:pt x="82166" y="2989390"/>
                  <a:pt x="79487" y="2989518"/>
                </a:cubicBezTo>
                <a:lnTo>
                  <a:pt x="77079" y="2990682"/>
                </a:lnTo>
                <a:cubicBezTo>
                  <a:pt x="74554" y="2991354"/>
                  <a:pt x="71035" y="2991559"/>
                  <a:pt x="65291" y="2990716"/>
                </a:cubicBezTo>
                <a:cubicBezTo>
                  <a:pt x="64857" y="2990584"/>
                  <a:pt x="64422" y="2990453"/>
                  <a:pt x="63989" y="2990321"/>
                </a:cubicBezTo>
                <a:cubicBezTo>
                  <a:pt x="62342" y="2990669"/>
                  <a:pt x="50523" y="2991267"/>
                  <a:pt x="36658" y="2991762"/>
                </a:cubicBezTo>
                <a:lnTo>
                  <a:pt x="0" y="29925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4553" y="3651159"/>
            <a:ext cx="4300797" cy="2525803"/>
          </a:xfrm>
        </p:spPr>
        <p:txBody>
          <a:bodyPr anchor="ctr">
            <a:normAutofit/>
          </a:bodyPr>
          <a:lstStyle/>
          <a:p>
            <a:pPr marL="0" indent="0">
              <a:buNone/>
              <a:defRPr sz="1600"/>
            </a:pPr>
            <a:r>
              <a:rPr lang="en-GB" sz="1700" dirty="0"/>
              <a:t> „</a:t>
            </a:r>
            <a:r>
              <a:rPr lang="en-GB" sz="1700" dirty="0" err="1"/>
              <a:t>Manosfera</a:t>
            </a:r>
            <a:r>
              <a:rPr lang="en-GB" sz="1700" dirty="0"/>
              <a:t>” to </a:t>
            </a:r>
            <a:r>
              <a:rPr lang="en-GB" sz="1700" dirty="0" err="1"/>
              <a:t>niebezpieczna</a:t>
            </a:r>
            <a:r>
              <a:rPr lang="en-GB" sz="1700" dirty="0"/>
              <a:t> </a:t>
            </a:r>
            <a:r>
              <a:rPr lang="en-GB" sz="1700" dirty="0" err="1"/>
              <a:t>przestrzeń</a:t>
            </a:r>
            <a:r>
              <a:rPr lang="en-GB" sz="1700" dirty="0"/>
              <a:t> online </a:t>
            </a:r>
            <a:r>
              <a:rPr lang="en-GB" sz="1700" dirty="0" err="1"/>
              <a:t>promująca</a:t>
            </a:r>
            <a:r>
              <a:rPr lang="en-GB" sz="1700" dirty="0"/>
              <a:t> </a:t>
            </a:r>
            <a:r>
              <a:rPr lang="en-GB" sz="1700" dirty="0" err="1"/>
              <a:t>mizoginię</a:t>
            </a:r>
            <a:r>
              <a:rPr lang="en-GB" sz="1700" dirty="0"/>
              <a:t> 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skrajne</a:t>
            </a:r>
            <a:r>
              <a:rPr lang="en-GB" sz="1700" dirty="0"/>
              <a:t> </a:t>
            </a:r>
            <a:r>
              <a:rPr lang="en-GB" sz="1700" dirty="0" err="1"/>
              <a:t>ideologie</a:t>
            </a:r>
            <a:r>
              <a:rPr lang="en-GB" sz="1700" dirty="0"/>
              <a:t>. </a:t>
            </a:r>
          </a:p>
          <a:p>
            <a:pPr marL="0" indent="0">
              <a:buNone/>
              <a:defRPr sz="1600"/>
            </a:pPr>
            <a:r>
              <a:rPr lang="en-GB" sz="1700" dirty="0" err="1"/>
              <a:t>Młodzi</a:t>
            </a:r>
            <a:r>
              <a:rPr lang="en-GB" sz="1700" dirty="0"/>
              <a:t> </a:t>
            </a:r>
            <a:r>
              <a:rPr lang="en-GB" sz="1700" dirty="0" err="1"/>
              <a:t>chłopcy</a:t>
            </a:r>
            <a:r>
              <a:rPr lang="en-GB" sz="1700" dirty="0"/>
              <a:t> (</a:t>
            </a:r>
            <a:r>
              <a:rPr lang="en-GB" sz="1700" dirty="0" err="1"/>
              <a:t>i</a:t>
            </a:r>
            <a:r>
              <a:rPr lang="en-GB" sz="1700" dirty="0"/>
              <a:t> </a:t>
            </a:r>
            <a:r>
              <a:rPr lang="en-GB" sz="1700" dirty="0" err="1"/>
              <a:t>dziewczyny</a:t>
            </a:r>
            <a:r>
              <a:rPr lang="en-GB" sz="1700" dirty="0"/>
              <a:t>!)</a:t>
            </a:r>
            <a:r>
              <a:rPr lang="pl-PL" sz="1700" dirty="0"/>
              <a:t> </a:t>
            </a:r>
            <a:r>
              <a:rPr lang="en-GB" sz="1700" dirty="0" err="1"/>
              <a:t>mogą</a:t>
            </a:r>
            <a:r>
              <a:rPr lang="en-GB" sz="1700" dirty="0"/>
              <a:t> </a:t>
            </a:r>
            <a:r>
              <a:rPr lang="en-GB" sz="1700" dirty="0" err="1"/>
              <a:t>być</a:t>
            </a:r>
            <a:r>
              <a:rPr lang="en-GB" sz="1700" dirty="0"/>
              <a:t> pod </a:t>
            </a:r>
            <a:r>
              <a:rPr lang="en-GB" sz="1700" dirty="0" err="1"/>
              <a:t>wpływem</a:t>
            </a:r>
            <a:r>
              <a:rPr lang="en-GB" sz="1700" dirty="0"/>
              <a:t> </a:t>
            </a:r>
            <a:r>
              <a:rPr lang="en-GB" sz="1700" dirty="0" err="1"/>
              <a:t>postaci</a:t>
            </a:r>
            <a:r>
              <a:rPr lang="en-GB" sz="1700" dirty="0"/>
              <a:t> </a:t>
            </a:r>
            <a:r>
              <a:rPr lang="en-GB" sz="1700" dirty="0" err="1"/>
              <a:t>takich</a:t>
            </a:r>
            <a:r>
              <a:rPr lang="en-GB" sz="1700" dirty="0"/>
              <a:t> jak Andrew Tate.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The Manosphere: A New Hope For ...">
            <a:extLst>
              <a:ext uri="{FF2B5EF4-FFF2-40B4-BE49-F238E27FC236}">
                <a16:creationId xmlns:a16="http://schemas.microsoft.com/office/drawing/2014/main" id="{3C6149E8-C3F7-1A4A-F86E-4C418E8A9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5622" y="321734"/>
            <a:ext cx="2464631" cy="290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Red pills and blue pills are not just pop-culture memes. Extremist groups  use a range of “pills” as an online shorthand. Each type of pill represents  different phases in a range of">
            <a:extLst>
              <a:ext uri="{FF2B5EF4-FFF2-40B4-BE49-F238E27FC236}">
                <a16:creationId xmlns:a16="http://schemas.microsoft.com/office/drawing/2014/main" id="{EA5B9C45-91BF-0CFE-E193-FB717348C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" y="3871756"/>
            <a:ext cx="4070073" cy="227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5" name="Rectangle 10254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7710" y="0"/>
            <a:ext cx="6858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7" name="Rectangle 10256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459486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50" name="Picture 10" descr="Adolescence | Netflix Media Center">
            <a:extLst>
              <a:ext uri="{FF2B5EF4-FFF2-40B4-BE49-F238E27FC236}">
                <a16:creationId xmlns:a16="http://schemas.microsoft.com/office/drawing/2014/main" id="{82920839-2B06-3306-5266-0B98C5C2F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1025" y="507644"/>
            <a:ext cx="4070073" cy="569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997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A27FA-5DAC-184D-31A5-A8EA639AB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The Manosphere: A New Hope For ...">
            <a:extLst>
              <a:ext uri="{FF2B5EF4-FFF2-40B4-BE49-F238E27FC236}">
                <a16:creationId xmlns:a16="http://schemas.microsoft.com/office/drawing/2014/main" id="{057430D0-69FF-1B6B-4770-C305D7FC9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879600"/>
            <a:ext cx="26289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Red pills and blue pills are not just pop-culture memes. Extremist groups  use a range of “pills” as an online shorthand. Each type of pill represents  different phases in a range of">
            <a:extLst>
              <a:ext uri="{FF2B5EF4-FFF2-40B4-BE49-F238E27FC236}">
                <a16:creationId xmlns:a16="http://schemas.microsoft.com/office/drawing/2014/main" id="{98E72CF5-C5EC-4B9D-DE60-C2C55F555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62200"/>
            <a:ext cx="3810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Adolescence | Netflix Media Center">
            <a:extLst>
              <a:ext uri="{FF2B5EF4-FFF2-40B4-BE49-F238E27FC236}">
                <a16:creationId xmlns:a16="http://schemas.microsoft.com/office/drawing/2014/main" id="{389AC82B-B7AD-0CD2-04A8-46211C548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1739900"/>
            <a:ext cx="2413000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emojis #adolescence #onlinesafety #manosphere | Eloisa Tovee | 12 comments">
            <a:extLst>
              <a:ext uri="{FF2B5EF4-FFF2-40B4-BE49-F238E27FC236}">
                <a16:creationId xmlns:a16="http://schemas.microsoft.com/office/drawing/2014/main" id="{266E5852-5731-B1CF-CD5A-AEAE6F5E4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812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979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299" name="Rectangle 12298">
            <a:extLst>
              <a:ext uri="{FF2B5EF4-FFF2-40B4-BE49-F238E27FC236}">
                <a16:creationId xmlns:a16="http://schemas.microsoft.com/office/drawing/2014/main" id="{848F64AA-5BE2-4280-BEFA-DC288118FC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2" name="Picture 4" descr="Nitrous Oxide Class Action Lawsuit ...">
            <a:extLst>
              <a:ext uri="{FF2B5EF4-FFF2-40B4-BE49-F238E27FC236}">
                <a16:creationId xmlns:a16="http://schemas.microsoft.com/office/drawing/2014/main" id="{5D84FCF5-8B84-D29C-C70B-5612D374B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" r="25739" b="2"/>
          <a:stretch>
            <a:fillRect/>
          </a:stretch>
        </p:blipFill>
        <p:spPr bwMode="auto">
          <a:xfrm>
            <a:off x="20" y="2"/>
            <a:ext cx="5650960" cy="4197368"/>
          </a:xfrm>
          <a:custGeom>
            <a:avLst/>
            <a:gdLst/>
            <a:ahLst/>
            <a:cxnLst/>
            <a:rect l="l" t="t" r="r" b="b"/>
            <a:pathLst>
              <a:path w="7534640" h="4197368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509063" y="4095753"/>
                  <a:pt x="4453918" y="4128339"/>
                  <a:pt x="4430941" y="4172622"/>
                </a:cubicBezTo>
                <a:lnTo>
                  <a:pt x="4423415" y="4197368"/>
                </a:lnTo>
                <a:lnTo>
                  <a:pt x="0" y="419736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Whip up some flavor-filled fun with our ...">
            <a:extLst>
              <a:ext uri="{FF2B5EF4-FFF2-40B4-BE49-F238E27FC236}">
                <a16:creationId xmlns:a16="http://schemas.microsoft.com/office/drawing/2014/main" id="{9BB141F7-4BCE-3D4C-7C15-F2E56BAC6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6" r="3593" b="-1"/>
          <a:stretch>
            <a:fillRect/>
          </a:stretch>
        </p:blipFill>
        <p:spPr bwMode="auto">
          <a:xfrm>
            <a:off x="5740152" y="1"/>
            <a:ext cx="3403847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Purple Drank Ingredients">
            <a:extLst>
              <a:ext uri="{FF2B5EF4-FFF2-40B4-BE49-F238E27FC236}">
                <a16:creationId xmlns:a16="http://schemas.microsoft.com/office/drawing/2014/main" id="{2A9E7BF0-AB81-6A68-2646-A65022E89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" r="1" b="33244"/>
          <a:stretch>
            <a:fillRect/>
          </a:stretch>
        </p:blipFill>
        <p:spPr bwMode="auto">
          <a:xfrm>
            <a:off x="20" y="4316255"/>
            <a:ext cx="5127618" cy="2541737"/>
          </a:xfrm>
          <a:custGeom>
            <a:avLst/>
            <a:gdLst/>
            <a:ahLst/>
            <a:cxnLst/>
            <a:rect l="l" t="t" r="r" b="b"/>
            <a:pathLst>
              <a:path w="6836850" h="2541737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7737" y="3996130"/>
            <a:ext cx="4129361" cy="157691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Trendy Narkotykowe: Vape’y, „Lean” i Podtlenek Azotu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900</Words>
  <Application>Microsoft Office PowerPoint</Application>
  <PresentationFormat>On-screen Show (4:3)</PresentationFormat>
  <Paragraphs>52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-webkit-standard</vt:lpstr>
      <vt:lpstr>Office Theme</vt:lpstr>
      <vt:lpstr> Safeguarding 2025</vt:lpstr>
      <vt:lpstr>Safeguarding - Odpowiedzialność Każdego</vt:lpstr>
      <vt:lpstr>PowerPoint Presentation</vt:lpstr>
      <vt:lpstr>Dorośli w Trudnej Sytuacji Mogą Być Wykorzystywani</vt:lpstr>
      <vt:lpstr>Zagrożenia Online</vt:lpstr>
      <vt:lpstr>„Manosfera” i Radykalizacja Online</vt:lpstr>
      <vt:lpstr>PowerPoint Presentation</vt:lpstr>
      <vt:lpstr>PowerPoint Presentation</vt:lpstr>
      <vt:lpstr>Trendy Narkotykowe: Vape’y, „Lean” i Podtlenek Azotu</vt:lpstr>
      <vt:lpstr>Zdrowie Psychiczne i Samookaleczenia u młodzieży</vt:lpstr>
      <vt:lpstr>Wyzysk w czasach trudnych finansowych</vt:lpstr>
      <vt:lpstr>Izolacja i Ukryci Dorośli w Potrzebie</vt:lpstr>
      <vt:lpstr>PowerPoint Presentation</vt:lpstr>
      <vt:lpstr>PowerPoint Presentation</vt:lpstr>
      <vt:lpstr>Scenariusz 1: Chłopiec, który nagle się wycofał</vt:lpstr>
      <vt:lpstr>Scenariusz 2: Starsza parafianka w trudnej sytuacji</vt:lpstr>
      <vt:lpstr>Scenariusz 3: Młodzieżowa liderka i wiadomości online</vt:lpstr>
      <vt:lpstr>Scenariusz 4: Chłopiec pod wpływem niebezpiecznych treści online</vt:lpstr>
      <vt:lpstr>Notuj i Zgłaszaj — Nie Prowadź Dochodzenia</vt:lpstr>
      <vt:lpstr> Pytania?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Marek Reczek</dc:creator>
  <cp:keywords/>
  <dc:description>generated using python-pptx</dc:description>
  <cp:lastModifiedBy>Marek Reczek</cp:lastModifiedBy>
  <cp:revision>7</cp:revision>
  <dcterms:created xsi:type="dcterms:W3CDTF">2013-01-27T09:14:16Z</dcterms:created>
  <dcterms:modified xsi:type="dcterms:W3CDTF">2025-06-11T20:01:50Z</dcterms:modified>
  <cp:category/>
</cp:coreProperties>
</file>